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9" r:id="rId4"/>
    <p:sldMasterId id="2147483806" r:id="rId5"/>
  </p:sldMasterIdLst>
  <p:notesMasterIdLst>
    <p:notesMasterId r:id="rId19"/>
  </p:notesMasterIdLst>
  <p:handoutMasterIdLst>
    <p:handoutMasterId r:id="rId20"/>
  </p:handoutMasterIdLst>
  <p:sldIdLst>
    <p:sldId id="256" r:id="rId6"/>
    <p:sldId id="326" r:id="rId7"/>
    <p:sldId id="337" r:id="rId8"/>
    <p:sldId id="329" r:id="rId9"/>
    <p:sldId id="339" r:id="rId10"/>
    <p:sldId id="340" r:id="rId11"/>
    <p:sldId id="341" r:id="rId12"/>
    <p:sldId id="342" r:id="rId13"/>
    <p:sldId id="343" r:id="rId14"/>
    <p:sldId id="344" r:id="rId15"/>
    <p:sldId id="345" r:id="rId16"/>
    <p:sldId id="328" r:id="rId17"/>
    <p:sldId id="297" r:id="rId18"/>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A0096"/>
    <a:srgbClr val="090095"/>
    <a:srgbClr val="BA9B61"/>
    <a:srgbClr val="0A0A4B"/>
    <a:srgbClr val="0096FF"/>
    <a:srgbClr val="1938FF"/>
    <a:srgbClr val="00FDFF"/>
    <a:srgbClr val="0F229C"/>
    <a:srgbClr val="806C51"/>
    <a:srgbClr val="0A0A7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3" autoAdjust="0"/>
    <p:restoredTop sz="96322" autoAdjust="0"/>
  </p:normalViewPr>
  <p:slideViewPr>
    <p:cSldViewPr snapToGrid="0">
      <p:cViewPr varScale="1">
        <p:scale>
          <a:sx n="69" d="100"/>
          <a:sy n="69" d="100"/>
        </p:scale>
        <p:origin x="780" y="60"/>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145" d="100"/>
          <a:sy n="145" d="100"/>
        </p:scale>
        <p:origin x="5248" y="17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C3BF6A08-B74A-44A1-9B6E-638842E0A1B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B8964490-8121-478B-8E6C-0F40F899632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FC9C06B-3A03-409A-B425-472FC6ED632E}" type="datetimeFigureOut">
              <a:rPr lang="fr-FR" smtClean="0"/>
              <a:t>02/07/2026</a:t>
            </a:fld>
            <a:endParaRPr lang="fr-FR"/>
          </a:p>
        </p:txBody>
      </p:sp>
      <p:sp>
        <p:nvSpPr>
          <p:cNvPr id="4" name="Espace réservé du pied de page 3">
            <a:extLst>
              <a:ext uri="{FF2B5EF4-FFF2-40B4-BE49-F238E27FC236}">
                <a16:creationId xmlns:a16="http://schemas.microsoft.com/office/drawing/2014/main" id="{74ADCB54-6559-417C-B0B0-4A1CC58326B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09DC06BD-BA68-43B5-ADD5-0CC16EE49BA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ADFDC2C-F50E-4BF3-9C13-9F892CB323EC}" type="slidenum">
              <a:rPr lang="fr-FR" smtClean="0"/>
              <a:t>‹N°›</a:t>
            </a:fld>
            <a:endParaRPr lang="fr-FR"/>
          </a:p>
        </p:txBody>
      </p:sp>
    </p:spTree>
    <p:extLst>
      <p:ext uri="{BB962C8B-B14F-4D97-AF65-F5344CB8AC3E}">
        <p14:creationId xmlns:p14="http://schemas.microsoft.com/office/powerpoint/2010/main" val="32362542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F3F09E-A5E2-4FD2-AA48-324D4F0E8F41}" type="datetimeFigureOut">
              <a:rPr lang="fr"/>
              <a:t>02/07/2026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7CAC06C-F8C2-46C2-88FF-6CBC2099D08A}" type="slidenum">
              <a:rPr lang="fr"/>
              <a:t>‹N°›</a:t>
            </a:fld>
            <a:endParaRPr lang="en-US"/>
          </a:p>
        </p:txBody>
      </p:sp>
    </p:spTree>
    <p:extLst>
      <p:ext uri="{BB962C8B-B14F-4D97-AF65-F5344CB8AC3E}">
        <p14:creationId xmlns:p14="http://schemas.microsoft.com/office/powerpoint/2010/main" val="17557796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emf"/><Relationship Id="rId3" Type="http://schemas.openxmlformats.org/officeDocument/2006/relationships/image" Target="../media/image10.png"/><Relationship Id="rId7" Type="http://schemas.openxmlformats.org/officeDocument/2006/relationships/image" Target="../media/image14.png"/><Relationship Id="rId12" Type="http://schemas.openxmlformats.org/officeDocument/2006/relationships/image" Target="../media/image19.emf"/><Relationship Id="rId2" Type="http://schemas.openxmlformats.org/officeDocument/2006/relationships/image" Target="../media/image9.png"/><Relationship Id="rId1" Type="http://schemas.openxmlformats.org/officeDocument/2006/relationships/slideMaster" Target="../slideMasters/slideMaster2.xml"/><Relationship Id="rId6" Type="http://schemas.openxmlformats.org/officeDocument/2006/relationships/image" Target="../media/image13.png"/><Relationship Id="rId11" Type="http://schemas.openxmlformats.org/officeDocument/2006/relationships/image" Target="../media/image18.emf"/><Relationship Id="rId5" Type="http://schemas.openxmlformats.org/officeDocument/2006/relationships/image" Target="../media/image12.png"/><Relationship Id="rId10" Type="http://schemas.openxmlformats.org/officeDocument/2006/relationships/image" Target="../media/image17.emf"/><Relationship Id="rId4" Type="http://schemas.openxmlformats.org/officeDocument/2006/relationships/image" Target="../media/image11.png"/><Relationship Id="rId9" Type="http://schemas.openxmlformats.org/officeDocument/2006/relationships/image" Target="../media/image16.emf"/></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emf"/><Relationship Id="rId1" Type="http://schemas.openxmlformats.org/officeDocument/2006/relationships/slideMaster" Target="../slideMasters/slideMaster2.xml"/><Relationship Id="rId5" Type="http://schemas.openxmlformats.org/officeDocument/2006/relationships/image" Target="../media/image24.jpeg"/><Relationship Id="rId4" Type="http://schemas.openxmlformats.org/officeDocument/2006/relationships/image" Target="../media/image23.jpeg"/></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RE PAGES">
    <p:spTree>
      <p:nvGrpSpPr>
        <p:cNvPr id="1" name=""/>
        <p:cNvGrpSpPr/>
        <p:nvPr/>
      </p:nvGrpSpPr>
      <p:grpSpPr>
        <a:xfrm>
          <a:off x="0" y="0"/>
          <a:ext cx="0" cy="0"/>
          <a:chOff x="0" y="0"/>
          <a:chExt cx="0" cy="0"/>
        </a:xfrm>
      </p:grpSpPr>
      <p:sp>
        <p:nvSpPr>
          <p:cNvPr id="3" name="Google Shape;877;p51">
            <a:extLst>
              <a:ext uri="{FF2B5EF4-FFF2-40B4-BE49-F238E27FC236}">
                <a16:creationId xmlns:a16="http://schemas.microsoft.com/office/drawing/2014/main" id="{3F203DFA-CBA6-D342-A40A-441C0E7B5EB8}"/>
              </a:ext>
            </a:extLst>
          </p:cNvPr>
          <p:cNvSpPr/>
          <p:nvPr userDrawn="1"/>
        </p:nvSpPr>
        <p:spPr>
          <a:xfrm>
            <a:off x="7353428" y="-1403497"/>
            <a:ext cx="4990972" cy="8080744"/>
          </a:xfrm>
          <a:custGeom>
            <a:avLst/>
            <a:gdLst/>
            <a:ahLst/>
            <a:cxnLst/>
            <a:rect l="l" t="t" r="r" b="b"/>
            <a:pathLst>
              <a:path w="2670809" h="1827847" extrusionOk="0">
                <a:moveTo>
                  <a:pt x="689610" y="0"/>
                </a:moveTo>
                <a:lnTo>
                  <a:pt x="0" y="1827848"/>
                </a:lnTo>
                <a:lnTo>
                  <a:pt x="2670810" y="1827848"/>
                </a:lnTo>
                <a:lnTo>
                  <a:pt x="2670810" y="282893"/>
                </a:lnTo>
                <a:close/>
              </a:path>
            </a:pathLst>
          </a:custGeom>
          <a:solidFill>
            <a:srgbClr val="090095"/>
          </a:solidFill>
          <a:ln>
            <a:noFill/>
          </a:ln>
          <a:effectLst>
            <a:outerShdw blurRad="457200" dist="190500" dir="10800000" algn="r" rotWithShape="0">
              <a:srgbClr val="000000">
                <a:alpha val="2196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
        <p:nvSpPr>
          <p:cNvPr id="9" name="CustomShape 3">
            <a:extLst>
              <a:ext uri="{FF2B5EF4-FFF2-40B4-BE49-F238E27FC236}">
                <a16:creationId xmlns:a16="http://schemas.microsoft.com/office/drawing/2014/main" id="{BB694251-36B7-4F43-8F12-3355F339EC72}"/>
              </a:ext>
            </a:extLst>
          </p:cNvPr>
          <p:cNvSpPr/>
          <p:nvPr userDrawn="1"/>
        </p:nvSpPr>
        <p:spPr>
          <a:xfrm>
            <a:off x="0" y="2709720"/>
            <a:ext cx="12344040" cy="2205720"/>
          </a:xfrm>
          <a:prstGeom prst="rect">
            <a:avLst/>
          </a:prstGeom>
          <a:solidFill>
            <a:schemeClr val="bg1"/>
          </a:solidFill>
          <a:ln>
            <a:noFill/>
          </a:ln>
          <a:effectLst>
            <a:outerShdw blurRad="292100" sx="102000" sy="102000" algn="ctr" rotWithShape="0">
              <a:srgbClr val="000000">
                <a:alpha val="25000"/>
              </a:srgbClr>
            </a:outerShdw>
          </a:effectLst>
        </p:spPr>
        <p:style>
          <a:lnRef idx="2">
            <a:schemeClr val="accent1">
              <a:shade val="50000"/>
            </a:schemeClr>
          </a:lnRef>
          <a:fillRef idx="1">
            <a:schemeClr val="accent1"/>
          </a:fillRef>
          <a:effectRef idx="0">
            <a:schemeClr val="accent1"/>
          </a:effectRef>
          <a:fontRef idx="minor"/>
        </p:style>
        <p:txBody>
          <a:bodyPr/>
          <a:lstStyle/>
          <a:p>
            <a:endParaRPr lang="fr-FR"/>
          </a:p>
        </p:txBody>
      </p:sp>
      <p:sp>
        <p:nvSpPr>
          <p:cNvPr id="12" name="Espace réservé du texte 11">
            <a:extLst>
              <a:ext uri="{FF2B5EF4-FFF2-40B4-BE49-F238E27FC236}">
                <a16:creationId xmlns:a16="http://schemas.microsoft.com/office/drawing/2014/main" id="{7E0BBDDD-AA2D-4612-BC38-67DEAFF63123}"/>
              </a:ext>
            </a:extLst>
          </p:cNvPr>
          <p:cNvSpPr>
            <a:spLocks noGrp="1"/>
          </p:cNvSpPr>
          <p:nvPr>
            <p:ph type="body" sz="quarter" idx="10" hasCustomPrompt="1"/>
          </p:nvPr>
        </p:nvSpPr>
        <p:spPr>
          <a:xfrm>
            <a:off x="0" y="3442555"/>
            <a:ext cx="12344400" cy="609600"/>
          </a:xfrm>
          <a:prstGeom prst="rect">
            <a:avLst/>
          </a:prstGeom>
        </p:spPr>
        <p:txBody>
          <a:bodyPr/>
          <a:lstStyle>
            <a:lvl1pPr marL="0" indent="0" algn="ctr">
              <a:buNone/>
              <a:defRPr sz="4000" b="1">
                <a:solidFill>
                  <a:srgbClr val="090095"/>
                </a:solidFill>
                <a:latin typeface="Montserrat" panose="00000500000000000000" pitchFamily="2" charset="0"/>
              </a:defRPr>
            </a:lvl1pPr>
          </a:lstStyle>
          <a:p>
            <a:pPr lvl="0"/>
            <a:r>
              <a:rPr lang="fr-FR" dirty="0"/>
              <a:t>INSÉRER UN TITRE</a:t>
            </a:r>
            <a:endParaRPr lang="en-US" dirty="0"/>
          </a:p>
        </p:txBody>
      </p:sp>
      <p:pic>
        <p:nvPicPr>
          <p:cNvPr id="4" name="Image 3" descr="Une image contenant texte, Police, Graphique, logo  Description générée automatiquement">
            <a:extLst>
              <a:ext uri="{FF2B5EF4-FFF2-40B4-BE49-F238E27FC236}">
                <a16:creationId xmlns:a16="http://schemas.microsoft.com/office/drawing/2014/main" id="{786EA6B8-C054-2BEA-93E8-839508F0B6F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18327" y="-21905"/>
            <a:ext cx="860697" cy="1249309"/>
          </a:xfrm>
          <a:prstGeom prst="rect">
            <a:avLst/>
          </a:prstGeom>
        </p:spPr>
      </p:pic>
    </p:spTree>
    <p:extLst>
      <p:ext uri="{BB962C8B-B14F-4D97-AF65-F5344CB8AC3E}">
        <p14:creationId xmlns:p14="http://schemas.microsoft.com/office/powerpoint/2010/main" val="41277930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PAGES 2">
    <p:spTree>
      <p:nvGrpSpPr>
        <p:cNvPr id="1" name=""/>
        <p:cNvGrpSpPr/>
        <p:nvPr/>
      </p:nvGrpSpPr>
      <p:grpSpPr>
        <a:xfrm>
          <a:off x="0" y="0"/>
          <a:ext cx="0" cy="0"/>
          <a:chOff x="0" y="0"/>
          <a:chExt cx="0" cy="0"/>
        </a:xfrm>
      </p:grpSpPr>
      <p:sp>
        <p:nvSpPr>
          <p:cNvPr id="12" name="CustomShape 2">
            <a:extLst>
              <a:ext uri="{FF2B5EF4-FFF2-40B4-BE49-F238E27FC236}">
                <a16:creationId xmlns:a16="http://schemas.microsoft.com/office/drawing/2014/main" id="{55EDD46C-42E1-4A0A-AD2F-F5B37B247734}"/>
              </a:ext>
            </a:extLst>
          </p:cNvPr>
          <p:cNvSpPr/>
          <p:nvPr userDrawn="1"/>
        </p:nvSpPr>
        <p:spPr>
          <a:xfrm>
            <a:off x="0" y="2588040"/>
            <a:ext cx="12200040" cy="2801880"/>
          </a:xfrm>
          <a:prstGeom prst="rect">
            <a:avLst/>
          </a:prstGeom>
          <a:solidFill>
            <a:schemeClr val="bg1"/>
          </a:solidFill>
          <a:ln>
            <a:noFill/>
          </a:ln>
          <a:effectLst>
            <a:outerShdw blurRad="292100" sx="102000" sy="102000" algn="ctr" rotWithShape="0">
              <a:srgbClr val="000000">
                <a:alpha val="25000"/>
              </a:srgbClr>
            </a:outerShdw>
          </a:effectLst>
        </p:spPr>
        <p:style>
          <a:lnRef idx="2">
            <a:schemeClr val="accent1">
              <a:shade val="50000"/>
            </a:schemeClr>
          </a:lnRef>
          <a:fillRef idx="1">
            <a:schemeClr val="accent1"/>
          </a:fillRef>
          <a:effectRef idx="0">
            <a:schemeClr val="accent1"/>
          </a:effectRef>
          <a:fontRef idx="minor"/>
        </p:style>
        <p:txBody>
          <a:bodyPr/>
          <a:lstStyle/>
          <a:p>
            <a:endParaRPr lang="fr-FR"/>
          </a:p>
        </p:txBody>
      </p:sp>
    </p:spTree>
    <p:extLst>
      <p:ext uri="{BB962C8B-B14F-4D97-AF65-F5344CB8AC3E}">
        <p14:creationId xmlns:p14="http://schemas.microsoft.com/office/powerpoint/2010/main" val="39824047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RE">
    <p:spTree>
      <p:nvGrpSpPr>
        <p:cNvPr id="1" name=""/>
        <p:cNvGrpSpPr/>
        <p:nvPr/>
      </p:nvGrpSpPr>
      <p:grpSpPr>
        <a:xfrm>
          <a:off x="0" y="0"/>
          <a:ext cx="0" cy="0"/>
          <a:chOff x="0" y="0"/>
          <a:chExt cx="0" cy="0"/>
        </a:xfrm>
      </p:grpSpPr>
      <p:sp>
        <p:nvSpPr>
          <p:cNvPr id="12" name="Line 5">
            <a:extLst>
              <a:ext uri="{FF2B5EF4-FFF2-40B4-BE49-F238E27FC236}">
                <a16:creationId xmlns:a16="http://schemas.microsoft.com/office/drawing/2014/main" id="{3FD14705-47A1-4AFF-92B5-5101B664C839}"/>
              </a:ext>
            </a:extLst>
          </p:cNvPr>
          <p:cNvSpPr/>
          <p:nvPr userDrawn="1"/>
        </p:nvSpPr>
        <p:spPr>
          <a:xfrm>
            <a:off x="162360" y="909720"/>
            <a:ext cx="612000" cy="0"/>
          </a:xfrm>
          <a:prstGeom prst="line">
            <a:avLst/>
          </a:prstGeom>
          <a:ln w="76320">
            <a:solidFill>
              <a:srgbClr val="E7302A"/>
            </a:solidFill>
          </a:ln>
        </p:spPr>
        <p:style>
          <a:lnRef idx="1">
            <a:schemeClr val="accent1"/>
          </a:lnRef>
          <a:fillRef idx="0">
            <a:schemeClr val="accent1"/>
          </a:fillRef>
          <a:effectRef idx="0">
            <a:schemeClr val="accent1"/>
          </a:effectRef>
          <a:fontRef idx="minor"/>
        </p:style>
        <p:txBody>
          <a:bodyPr/>
          <a:lstStyle/>
          <a:p>
            <a:endParaRPr lang="fr-FR"/>
          </a:p>
        </p:txBody>
      </p:sp>
      <p:sp>
        <p:nvSpPr>
          <p:cNvPr id="13" name="Espace réservé du texte 10">
            <a:extLst>
              <a:ext uri="{FF2B5EF4-FFF2-40B4-BE49-F238E27FC236}">
                <a16:creationId xmlns:a16="http://schemas.microsoft.com/office/drawing/2014/main" id="{8158D94C-3AB1-4704-8467-D2E6813C4E18}"/>
              </a:ext>
            </a:extLst>
          </p:cNvPr>
          <p:cNvSpPr>
            <a:spLocks noGrp="1"/>
          </p:cNvSpPr>
          <p:nvPr>
            <p:ph type="body" sz="quarter" idx="11" hasCustomPrompt="1"/>
          </p:nvPr>
        </p:nvSpPr>
        <p:spPr>
          <a:xfrm>
            <a:off x="157163" y="248505"/>
            <a:ext cx="3981450" cy="215900"/>
          </a:xfrm>
          <a:prstGeom prst="rect">
            <a:avLst/>
          </a:prstGeom>
        </p:spPr>
        <p:txBody>
          <a:bodyPr/>
          <a:lstStyle>
            <a:lvl1pPr marL="0" indent="0">
              <a:buNone/>
              <a:defRPr sz="1600" b="1">
                <a:latin typeface="Montserrat" panose="00000500000000000000" pitchFamily="2" charset="0"/>
              </a:defRPr>
            </a:lvl1pPr>
          </a:lstStyle>
          <a:p>
            <a:pPr lvl="0"/>
            <a:r>
              <a:rPr lang="fr-FR" dirty="0"/>
              <a:t>Cliquez pour ajouter du texte</a:t>
            </a:r>
            <a:endParaRPr lang="en-US" dirty="0"/>
          </a:p>
        </p:txBody>
      </p:sp>
      <p:sp>
        <p:nvSpPr>
          <p:cNvPr id="15" name="Espace réservé du texte 14">
            <a:extLst>
              <a:ext uri="{FF2B5EF4-FFF2-40B4-BE49-F238E27FC236}">
                <a16:creationId xmlns:a16="http://schemas.microsoft.com/office/drawing/2014/main" id="{3D7C6BC2-BC31-46C3-9C79-5CA05205A294}"/>
              </a:ext>
            </a:extLst>
          </p:cNvPr>
          <p:cNvSpPr>
            <a:spLocks noGrp="1"/>
          </p:cNvSpPr>
          <p:nvPr>
            <p:ph type="body" sz="quarter" idx="12" hasCustomPrompt="1"/>
          </p:nvPr>
        </p:nvSpPr>
        <p:spPr>
          <a:xfrm>
            <a:off x="913667" y="656127"/>
            <a:ext cx="8066088" cy="609966"/>
          </a:xfrm>
          <a:prstGeom prst="rect">
            <a:avLst/>
          </a:prstGeom>
        </p:spPr>
        <p:txBody>
          <a:bodyPr/>
          <a:lstStyle>
            <a:lvl1pPr marL="0" indent="0">
              <a:buNone/>
              <a:defRPr sz="3000" b="1">
                <a:solidFill>
                  <a:srgbClr val="090095"/>
                </a:solidFill>
                <a:latin typeface="Montserrat" panose="00000500000000000000" pitchFamily="2" charset="0"/>
              </a:defRPr>
            </a:lvl1pPr>
          </a:lstStyle>
          <a:p>
            <a:pPr lvl="0"/>
            <a:r>
              <a:rPr lang="fr-FR" dirty="0"/>
              <a:t>Cliquez pour ajouter du texte</a:t>
            </a:r>
            <a:endParaRPr lang="en-US" dirty="0"/>
          </a:p>
        </p:txBody>
      </p:sp>
    </p:spTree>
    <p:extLst>
      <p:ext uri="{BB962C8B-B14F-4D97-AF65-F5344CB8AC3E}">
        <p14:creationId xmlns:p14="http://schemas.microsoft.com/office/powerpoint/2010/main" val="31308189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RE">
    <p:spTree>
      <p:nvGrpSpPr>
        <p:cNvPr id="1" name=""/>
        <p:cNvGrpSpPr/>
        <p:nvPr/>
      </p:nvGrpSpPr>
      <p:grpSpPr>
        <a:xfrm>
          <a:off x="0" y="0"/>
          <a:ext cx="0" cy="0"/>
          <a:chOff x="0" y="0"/>
          <a:chExt cx="0" cy="0"/>
        </a:xfrm>
      </p:grpSpPr>
      <p:sp>
        <p:nvSpPr>
          <p:cNvPr id="5" name="Line 5">
            <a:extLst>
              <a:ext uri="{FF2B5EF4-FFF2-40B4-BE49-F238E27FC236}">
                <a16:creationId xmlns:a16="http://schemas.microsoft.com/office/drawing/2014/main" id="{EC44A6F9-384C-4E70-B5E1-48856AF8DA8C}"/>
              </a:ext>
            </a:extLst>
          </p:cNvPr>
          <p:cNvSpPr/>
          <p:nvPr userDrawn="1"/>
        </p:nvSpPr>
        <p:spPr>
          <a:xfrm>
            <a:off x="6096000" y="1639440"/>
            <a:ext cx="0" cy="4570200"/>
          </a:xfrm>
          <a:prstGeom prst="line">
            <a:avLst/>
          </a:prstGeom>
          <a:ln>
            <a:solidFill>
              <a:srgbClr val="0A0096"/>
            </a:solidFill>
          </a:ln>
        </p:spPr>
        <p:style>
          <a:lnRef idx="1">
            <a:schemeClr val="accent1"/>
          </a:lnRef>
          <a:fillRef idx="0">
            <a:schemeClr val="accent1"/>
          </a:fillRef>
          <a:effectRef idx="0">
            <a:schemeClr val="accent1"/>
          </a:effectRef>
          <a:fontRef idx="minor"/>
        </p:style>
        <p:txBody>
          <a:bodyPr/>
          <a:lstStyle/>
          <a:p>
            <a:endParaRPr lang="fr-FR"/>
          </a:p>
        </p:txBody>
      </p:sp>
      <p:sp>
        <p:nvSpPr>
          <p:cNvPr id="6" name="PlaceHolder 6">
            <a:extLst>
              <a:ext uri="{FF2B5EF4-FFF2-40B4-BE49-F238E27FC236}">
                <a16:creationId xmlns:a16="http://schemas.microsoft.com/office/drawing/2014/main" id="{2F4C20CA-EA88-429C-8AC4-4409EACE7AC3}"/>
              </a:ext>
            </a:extLst>
          </p:cNvPr>
          <p:cNvSpPr>
            <a:spLocks noGrp="1"/>
          </p:cNvSpPr>
          <p:nvPr>
            <p:ph idx="14"/>
          </p:nvPr>
        </p:nvSpPr>
        <p:spPr>
          <a:xfrm>
            <a:off x="629964" y="1648799"/>
            <a:ext cx="5138647" cy="4560831"/>
          </a:xfrm>
          <a:prstGeom prst="rect">
            <a:avLst/>
          </a:prstGeom>
        </p:spPr>
        <p:txBody>
          <a:bodyPr lIns="90000" tIns="45000" rIns="90000" bIns="45000">
            <a:noAutofit/>
          </a:bodyPr>
          <a:lstStyle/>
          <a:p>
            <a:pPr marL="76320" lvl="0">
              <a:lnSpc>
                <a:spcPct val="115000"/>
              </a:lnSpc>
            </a:pPr>
            <a:r>
              <a:rPr lang="fr-FR" sz="1600" b="0" strike="noStrike" spc="-1">
                <a:solidFill>
                  <a:srgbClr val="090095"/>
                </a:solidFill>
                <a:latin typeface="Montserrat"/>
              </a:rPr>
              <a:t>Cliquez pour modifier les styles du texte du masque</a:t>
            </a:r>
          </a:p>
        </p:txBody>
      </p:sp>
      <p:sp>
        <p:nvSpPr>
          <p:cNvPr id="10" name="PlaceHolder 6">
            <a:extLst>
              <a:ext uri="{FF2B5EF4-FFF2-40B4-BE49-F238E27FC236}">
                <a16:creationId xmlns:a16="http://schemas.microsoft.com/office/drawing/2014/main" id="{DBEACB66-4E54-41D3-B7C4-C10F58A19DCD}"/>
              </a:ext>
            </a:extLst>
          </p:cNvPr>
          <p:cNvSpPr>
            <a:spLocks noGrp="1"/>
          </p:cNvSpPr>
          <p:nvPr>
            <p:ph idx="15"/>
          </p:nvPr>
        </p:nvSpPr>
        <p:spPr>
          <a:xfrm>
            <a:off x="6423390" y="1651937"/>
            <a:ext cx="5138647" cy="4560831"/>
          </a:xfrm>
          <a:prstGeom prst="rect">
            <a:avLst/>
          </a:prstGeom>
        </p:spPr>
        <p:txBody>
          <a:bodyPr lIns="90000" tIns="45000" rIns="90000" bIns="45000">
            <a:noAutofit/>
          </a:bodyPr>
          <a:lstStyle/>
          <a:p>
            <a:pPr marL="76320" lvl="0">
              <a:lnSpc>
                <a:spcPct val="115000"/>
              </a:lnSpc>
            </a:pPr>
            <a:r>
              <a:rPr lang="fr-FR" sz="1600" b="0" strike="noStrike" spc="-1">
                <a:solidFill>
                  <a:srgbClr val="090095"/>
                </a:solidFill>
                <a:latin typeface="Montserrat"/>
              </a:rPr>
              <a:t>Cliquez pour modifier les styles du texte du masque</a:t>
            </a:r>
          </a:p>
        </p:txBody>
      </p:sp>
      <p:sp>
        <p:nvSpPr>
          <p:cNvPr id="11" name="Line 5">
            <a:extLst>
              <a:ext uri="{FF2B5EF4-FFF2-40B4-BE49-F238E27FC236}">
                <a16:creationId xmlns:a16="http://schemas.microsoft.com/office/drawing/2014/main" id="{0C1B409B-B69F-4340-9D66-3D825EFD36F0}"/>
              </a:ext>
            </a:extLst>
          </p:cNvPr>
          <p:cNvSpPr/>
          <p:nvPr userDrawn="1"/>
        </p:nvSpPr>
        <p:spPr>
          <a:xfrm>
            <a:off x="162360" y="909720"/>
            <a:ext cx="612000" cy="0"/>
          </a:xfrm>
          <a:prstGeom prst="line">
            <a:avLst/>
          </a:prstGeom>
          <a:ln w="76320">
            <a:solidFill>
              <a:srgbClr val="E7302A"/>
            </a:solidFill>
          </a:ln>
        </p:spPr>
        <p:style>
          <a:lnRef idx="1">
            <a:schemeClr val="accent1"/>
          </a:lnRef>
          <a:fillRef idx="0">
            <a:schemeClr val="accent1"/>
          </a:fillRef>
          <a:effectRef idx="0">
            <a:schemeClr val="accent1"/>
          </a:effectRef>
          <a:fontRef idx="minor"/>
        </p:style>
        <p:txBody>
          <a:bodyPr/>
          <a:lstStyle/>
          <a:p>
            <a:endParaRPr lang="fr-FR"/>
          </a:p>
        </p:txBody>
      </p:sp>
      <p:sp>
        <p:nvSpPr>
          <p:cNvPr id="12" name="Espace réservé du texte 10">
            <a:extLst>
              <a:ext uri="{FF2B5EF4-FFF2-40B4-BE49-F238E27FC236}">
                <a16:creationId xmlns:a16="http://schemas.microsoft.com/office/drawing/2014/main" id="{47824073-4DD7-446F-82DF-64898B670F20}"/>
              </a:ext>
            </a:extLst>
          </p:cNvPr>
          <p:cNvSpPr>
            <a:spLocks noGrp="1"/>
          </p:cNvSpPr>
          <p:nvPr>
            <p:ph type="body" sz="quarter" idx="11" hasCustomPrompt="1"/>
          </p:nvPr>
        </p:nvSpPr>
        <p:spPr>
          <a:xfrm>
            <a:off x="157163" y="248505"/>
            <a:ext cx="3981450" cy="215900"/>
          </a:xfrm>
          <a:prstGeom prst="rect">
            <a:avLst/>
          </a:prstGeom>
        </p:spPr>
        <p:txBody>
          <a:bodyPr/>
          <a:lstStyle>
            <a:lvl1pPr marL="0" indent="0">
              <a:buNone/>
              <a:defRPr sz="1600" b="1">
                <a:latin typeface="Montserrat" panose="00000500000000000000" pitchFamily="2" charset="0"/>
              </a:defRPr>
            </a:lvl1pPr>
          </a:lstStyle>
          <a:p>
            <a:pPr lvl="0"/>
            <a:r>
              <a:rPr lang="fr-FR" dirty="0"/>
              <a:t>Cliquez pour ajouter du texte</a:t>
            </a:r>
            <a:endParaRPr lang="en-US" dirty="0"/>
          </a:p>
        </p:txBody>
      </p:sp>
      <p:sp>
        <p:nvSpPr>
          <p:cNvPr id="13" name="Espace réservé du texte 14">
            <a:extLst>
              <a:ext uri="{FF2B5EF4-FFF2-40B4-BE49-F238E27FC236}">
                <a16:creationId xmlns:a16="http://schemas.microsoft.com/office/drawing/2014/main" id="{F15AE355-6B51-47DB-91E4-F81EAFC4A27A}"/>
              </a:ext>
            </a:extLst>
          </p:cNvPr>
          <p:cNvSpPr>
            <a:spLocks noGrp="1"/>
          </p:cNvSpPr>
          <p:nvPr>
            <p:ph type="body" sz="quarter" idx="12" hasCustomPrompt="1"/>
          </p:nvPr>
        </p:nvSpPr>
        <p:spPr>
          <a:xfrm>
            <a:off x="913667" y="656127"/>
            <a:ext cx="8066088" cy="609966"/>
          </a:xfrm>
          <a:prstGeom prst="rect">
            <a:avLst/>
          </a:prstGeom>
        </p:spPr>
        <p:txBody>
          <a:bodyPr/>
          <a:lstStyle>
            <a:lvl1pPr marL="0" indent="0">
              <a:buNone/>
              <a:defRPr sz="3000" b="1">
                <a:solidFill>
                  <a:srgbClr val="090095"/>
                </a:solidFill>
                <a:latin typeface="Montserrat" panose="00000500000000000000" pitchFamily="2" charset="0"/>
              </a:defRPr>
            </a:lvl1pPr>
          </a:lstStyle>
          <a:p>
            <a:pPr lvl="0"/>
            <a:r>
              <a:rPr lang="fr-FR" dirty="0"/>
              <a:t>Cliquez pour ajouter du texte</a:t>
            </a:r>
            <a:endParaRPr lang="en-US" dirty="0"/>
          </a:p>
        </p:txBody>
      </p:sp>
    </p:spTree>
    <p:extLst>
      <p:ext uri="{BB962C8B-B14F-4D97-AF65-F5344CB8AC3E}">
        <p14:creationId xmlns:p14="http://schemas.microsoft.com/office/powerpoint/2010/main" val="23468264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RE">
    <p:spTree>
      <p:nvGrpSpPr>
        <p:cNvPr id="1" name=""/>
        <p:cNvGrpSpPr/>
        <p:nvPr/>
      </p:nvGrpSpPr>
      <p:grpSpPr>
        <a:xfrm>
          <a:off x="0" y="0"/>
          <a:ext cx="0" cy="0"/>
          <a:chOff x="0" y="0"/>
          <a:chExt cx="0" cy="0"/>
        </a:xfrm>
      </p:grpSpPr>
      <p:sp>
        <p:nvSpPr>
          <p:cNvPr id="5" name="CustomShape 1">
            <a:extLst>
              <a:ext uri="{FF2B5EF4-FFF2-40B4-BE49-F238E27FC236}">
                <a16:creationId xmlns:a16="http://schemas.microsoft.com/office/drawing/2014/main" id="{95ADCA58-54F8-4668-848F-4C540B7133B8}"/>
              </a:ext>
            </a:extLst>
          </p:cNvPr>
          <p:cNvSpPr/>
          <p:nvPr userDrawn="1"/>
        </p:nvSpPr>
        <p:spPr>
          <a:xfrm>
            <a:off x="412560" y="2011320"/>
            <a:ext cx="6041880" cy="3693240"/>
          </a:xfrm>
          <a:prstGeom prst="rect">
            <a:avLst/>
          </a:prstGeom>
          <a:solidFill>
            <a:schemeClr val="bg1"/>
          </a:solidFill>
          <a:ln>
            <a:noFill/>
          </a:ln>
          <a:effectLst>
            <a:outerShdw blurRad="292100" sx="102000" sy="102000" algn="ctr" rotWithShape="0">
              <a:srgbClr val="000000">
                <a:alpha val="25000"/>
              </a:srgbClr>
            </a:outerShdw>
          </a:effectLst>
        </p:spPr>
        <p:style>
          <a:lnRef idx="2">
            <a:schemeClr val="accent1">
              <a:shade val="50000"/>
            </a:schemeClr>
          </a:lnRef>
          <a:fillRef idx="1">
            <a:schemeClr val="accent1"/>
          </a:fillRef>
          <a:effectRef idx="0">
            <a:schemeClr val="accent1"/>
          </a:effectRef>
          <a:fontRef idx="minor"/>
        </p:style>
        <p:txBody>
          <a:bodyPr/>
          <a:lstStyle/>
          <a:p>
            <a:endParaRPr lang="en-US" dirty="0"/>
          </a:p>
        </p:txBody>
      </p:sp>
      <p:sp>
        <p:nvSpPr>
          <p:cNvPr id="6" name="CustomShape 2">
            <a:extLst>
              <a:ext uri="{FF2B5EF4-FFF2-40B4-BE49-F238E27FC236}">
                <a16:creationId xmlns:a16="http://schemas.microsoft.com/office/drawing/2014/main" id="{D8A3BDFB-D406-4DC1-8C73-85B02DBFE740}"/>
              </a:ext>
            </a:extLst>
          </p:cNvPr>
          <p:cNvSpPr/>
          <p:nvPr userDrawn="1"/>
        </p:nvSpPr>
        <p:spPr>
          <a:xfrm>
            <a:off x="412560" y="1708560"/>
            <a:ext cx="1521720" cy="528120"/>
          </a:xfrm>
          <a:custGeom>
            <a:avLst/>
            <a:gdLst/>
            <a:ahLst/>
            <a:cxnLst/>
            <a:rect l="l" t="t" r="r" b="b"/>
            <a:pathLst>
              <a:path w="1522253" h="528401">
                <a:moveTo>
                  <a:pt x="0" y="0"/>
                </a:moveTo>
                <a:lnTo>
                  <a:pt x="1350803" y="0"/>
                </a:lnTo>
                <a:lnTo>
                  <a:pt x="1522253" y="528401"/>
                </a:lnTo>
                <a:lnTo>
                  <a:pt x="0" y="528401"/>
                </a:lnTo>
                <a:lnTo>
                  <a:pt x="0" y="0"/>
                </a:lnTo>
                <a:close/>
              </a:path>
            </a:pathLst>
          </a:custGeom>
          <a:solidFill>
            <a:srgbClr val="0A0096"/>
          </a:solidFill>
          <a:ln>
            <a:noFill/>
          </a:ln>
        </p:spPr>
        <p:style>
          <a:lnRef idx="2">
            <a:schemeClr val="accent1">
              <a:shade val="50000"/>
            </a:schemeClr>
          </a:lnRef>
          <a:fillRef idx="1">
            <a:schemeClr val="accent1"/>
          </a:fillRef>
          <a:effectRef idx="0">
            <a:schemeClr val="accent1"/>
          </a:effectRef>
          <a:fontRef idx="minor"/>
        </p:style>
        <p:txBody>
          <a:bodyPr/>
          <a:lstStyle/>
          <a:p>
            <a:endParaRPr lang="en-US" dirty="0"/>
          </a:p>
        </p:txBody>
      </p:sp>
      <p:grpSp>
        <p:nvGrpSpPr>
          <p:cNvPr id="30" name="Group 25">
            <a:extLst>
              <a:ext uri="{FF2B5EF4-FFF2-40B4-BE49-F238E27FC236}">
                <a16:creationId xmlns:a16="http://schemas.microsoft.com/office/drawing/2014/main" id="{CB859FDC-466F-494F-A7C7-6BFAE25B2997}"/>
              </a:ext>
            </a:extLst>
          </p:cNvPr>
          <p:cNvGrpSpPr/>
          <p:nvPr userDrawn="1"/>
        </p:nvGrpSpPr>
        <p:grpSpPr>
          <a:xfrm>
            <a:off x="7129440" y="2007000"/>
            <a:ext cx="4659120" cy="3693240"/>
            <a:chOff x="7129440" y="2007000"/>
            <a:chExt cx="4659120" cy="3693240"/>
          </a:xfrm>
        </p:grpSpPr>
        <p:sp>
          <p:nvSpPr>
            <p:cNvPr id="31" name="CustomShape 26">
              <a:extLst>
                <a:ext uri="{FF2B5EF4-FFF2-40B4-BE49-F238E27FC236}">
                  <a16:creationId xmlns:a16="http://schemas.microsoft.com/office/drawing/2014/main" id="{E2D30F69-6C87-4D73-A8F8-A9796A5FB0FA}"/>
                </a:ext>
              </a:extLst>
            </p:cNvPr>
            <p:cNvSpPr/>
            <p:nvPr/>
          </p:nvSpPr>
          <p:spPr>
            <a:xfrm>
              <a:off x="7129440" y="2007000"/>
              <a:ext cx="4659120" cy="3693240"/>
            </a:xfrm>
            <a:prstGeom prst="rect">
              <a:avLst/>
            </a:prstGeom>
            <a:solidFill>
              <a:schemeClr val="bg1"/>
            </a:solidFill>
            <a:ln>
              <a:noFill/>
            </a:ln>
            <a:effectLst>
              <a:outerShdw blurRad="292100" sx="102000" sy="102000" algn="ctr" rotWithShape="0">
                <a:srgbClr val="000000">
                  <a:alpha val="25000"/>
                </a:srgbClr>
              </a:outerShdw>
            </a:effectLst>
          </p:spPr>
          <p:style>
            <a:lnRef idx="2">
              <a:schemeClr val="accent1">
                <a:shade val="50000"/>
              </a:schemeClr>
            </a:lnRef>
            <a:fillRef idx="1">
              <a:schemeClr val="accent1"/>
            </a:fillRef>
            <a:effectRef idx="0">
              <a:schemeClr val="accent1"/>
            </a:effectRef>
            <a:fontRef idx="minor"/>
          </p:style>
          <p:txBody>
            <a:bodyPr/>
            <a:lstStyle/>
            <a:p>
              <a:endParaRPr lang="fr-FR"/>
            </a:p>
          </p:txBody>
        </p:sp>
        <p:sp>
          <p:nvSpPr>
            <p:cNvPr id="40" name="CustomShape 30">
              <a:extLst>
                <a:ext uri="{FF2B5EF4-FFF2-40B4-BE49-F238E27FC236}">
                  <a16:creationId xmlns:a16="http://schemas.microsoft.com/office/drawing/2014/main" id="{DBE9F283-E88E-448F-B1D8-F02973A104A5}"/>
                </a:ext>
              </a:extLst>
            </p:cNvPr>
            <p:cNvSpPr/>
            <p:nvPr/>
          </p:nvSpPr>
          <p:spPr>
            <a:xfrm>
              <a:off x="8400960" y="2659680"/>
              <a:ext cx="2208240" cy="6998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gn="ctr">
                <a:lnSpc>
                  <a:spcPct val="100000"/>
                </a:lnSpc>
              </a:pPr>
              <a:endParaRPr lang="fr-FR" sz="4000" b="0" strike="noStrike" spc="-1" dirty="0">
                <a:latin typeface="Arial"/>
              </a:endParaRPr>
            </a:p>
          </p:txBody>
        </p:sp>
        <p:sp>
          <p:nvSpPr>
            <p:cNvPr id="36" name="CustomShape 35">
              <a:extLst>
                <a:ext uri="{FF2B5EF4-FFF2-40B4-BE49-F238E27FC236}">
                  <a16:creationId xmlns:a16="http://schemas.microsoft.com/office/drawing/2014/main" id="{DA089BC7-CBFE-456D-A866-BBC1AFAC6F56}"/>
                </a:ext>
              </a:extLst>
            </p:cNvPr>
            <p:cNvSpPr/>
            <p:nvPr/>
          </p:nvSpPr>
          <p:spPr>
            <a:xfrm>
              <a:off x="8409600" y="4321440"/>
              <a:ext cx="2208240" cy="6998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gn="ctr">
                <a:lnSpc>
                  <a:spcPct val="100000"/>
                </a:lnSpc>
              </a:pPr>
              <a:endParaRPr lang="fr-FR" sz="4000" b="0" strike="noStrike" spc="-1" dirty="0">
                <a:latin typeface="Arial"/>
              </a:endParaRPr>
            </a:p>
          </p:txBody>
        </p:sp>
      </p:grpSp>
      <p:sp>
        <p:nvSpPr>
          <p:cNvPr id="42" name="CustomShape 37">
            <a:extLst>
              <a:ext uri="{FF2B5EF4-FFF2-40B4-BE49-F238E27FC236}">
                <a16:creationId xmlns:a16="http://schemas.microsoft.com/office/drawing/2014/main" id="{EF73BCA7-1524-403C-BE8B-BEDBE48DE5DC}"/>
              </a:ext>
            </a:extLst>
          </p:cNvPr>
          <p:cNvSpPr/>
          <p:nvPr userDrawn="1"/>
        </p:nvSpPr>
        <p:spPr>
          <a:xfrm>
            <a:off x="7115040" y="1703880"/>
            <a:ext cx="1521720" cy="528120"/>
          </a:xfrm>
          <a:custGeom>
            <a:avLst/>
            <a:gdLst/>
            <a:ahLst/>
            <a:cxnLst/>
            <a:rect l="l" t="t" r="r" b="b"/>
            <a:pathLst>
              <a:path w="1522253" h="528401">
                <a:moveTo>
                  <a:pt x="0" y="0"/>
                </a:moveTo>
                <a:lnTo>
                  <a:pt x="1350803" y="0"/>
                </a:lnTo>
                <a:lnTo>
                  <a:pt x="1522253" y="528401"/>
                </a:lnTo>
                <a:lnTo>
                  <a:pt x="0" y="528401"/>
                </a:lnTo>
                <a:lnTo>
                  <a:pt x="0" y="0"/>
                </a:ln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p:style>
        <p:txBody>
          <a:bodyPr/>
          <a:lstStyle/>
          <a:p>
            <a:endParaRPr lang="fr-FR"/>
          </a:p>
        </p:txBody>
      </p:sp>
      <p:sp>
        <p:nvSpPr>
          <p:cNvPr id="47" name="Espace réservé du texte 46">
            <a:extLst>
              <a:ext uri="{FF2B5EF4-FFF2-40B4-BE49-F238E27FC236}">
                <a16:creationId xmlns:a16="http://schemas.microsoft.com/office/drawing/2014/main" id="{6E7CF9D3-505C-403D-A8F0-B877C37C390B}"/>
              </a:ext>
            </a:extLst>
          </p:cNvPr>
          <p:cNvSpPr>
            <a:spLocks noGrp="1"/>
          </p:cNvSpPr>
          <p:nvPr>
            <p:ph type="body" sz="quarter" idx="11" hasCustomPrompt="1"/>
          </p:nvPr>
        </p:nvSpPr>
        <p:spPr>
          <a:xfrm>
            <a:off x="530225" y="1828978"/>
            <a:ext cx="1208088" cy="293334"/>
          </a:xfrm>
          <a:prstGeom prst="rect">
            <a:avLst/>
          </a:prstGeom>
        </p:spPr>
        <p:txBody>
          <a:bodyPr/>
          <a:lstStyle>
            <a:lvl1pPr marL="0" indent="0" algn="l">
              <a:buNone/>
              <a:defRPr sz="1600">
                <a:solidFill>
                  <a:schemeClr val="bg1"/>
                </a:solidFill>
                <a:latin typeface="Montserrat" panose="00000500000000000000" pitchFamily="2" charset="0"/>
              </a:defRPr>
            </a:lvl1pPr>
          </a:lstStyle>
          <a:p>
            <a:pPr lvl="0"/>
            <a:r>
              <a:rPr lang="fr-FR" dirty="0"/>
              <a:t>Titre</a:t>
            </a:r>
            <a:endParaRPr lang="en-US" dirty="0"/>
          </a:p>
        </p:txBody>
      </p:sp>
      <p:sp>
        <p:nvSpPr>
          <p:cNvPr id="48" name="Espace réservé du texte 46">
            <a:extLst>
              <a:ext uri="{FF2B5EF4-FFF2-40B4-BE49-F238E27FC236}">
                <a16:creationId xmlns:a16="http://schemas.microsoft.com/office/drawing/2014/main" id="{4B0B704B-5C45-4AA3-8869-B1FA90D58250}"/>
              </a:ext>
            </a:extLst>
          </p:cNvPr>
          <p:cNvSpPr>
            <a:spLocks noGrp="1"/>
          </p:cNvSpPr>
          <p:nvPr>
            <p:ph type="body" sz="quarter" idx="12" hasCustomPrompt="1"/>
          </p:nvPr>
        </p:nvSpPr>
        <p:spPr>
          <a:xfrm>
            <a:off x="7201512" y="1834623"/>
            <a:ext cx="1208088" cy="293334"/>
          </a:xfrm>
          <a:prstGeom prst="rect">
            <a:avLst/>
          </a:prstGeom>
        </p:spPr>
        <p:txBody>
          <a:bodyPr/>
          <a:lstStyle>
            <a:lvl1pPr marL="0" indent="0" algn="l">
              <a:buNone/>
              <a:defRPr sz="1600">
                <a:solidFill>
                  <a:schemeClr val="bg1"/>
                </a:solidFill>
                <a:latin typeface="Montserrat" panose="00000500000000000000" pitchFamily="2" charset="0"/>
              </a:defRPr>
            </a:lvl1pPr>
          </a:lstStyle>
          <a:p>
            <a:pPr lvl="0"/>
            <a:r>
              <a:rPr lang="fr-FR" dirty="0"/>
              <a:t>Titre</a:t>
            </a:r>
            <a:endParaRPr lang="en-US" dirty="0"/>
          </a:p>
        </p:txBody>
      </p:sp>
      <p:sp>
        <p:nvSpPr>
          <p:cNvPr id="49" name="Line 5">
            <a:extLst>
              <a:ext uri="{FF2B5EF4-FFF2-40B4-BE49-F238E27FC236}">
                <a16:creationId xmlns:a16="http://schemas.microsoft.com/office/drawing/2014/main" id="{4B3DF992-9CEB-4047-84AB-1720073D45DC}"/>
              </a:ext>
            </a:extLst>
          </p:cNvPr>
          <p:cNvSpPr/>
          <p:nvPr userDrawn="1"/>
        </p:nvSpPr>
        <p:spPr>
          <a:xfrm>
            <a:off x="162360" y="909720"/>
            <a:ext cx="612000" cy="0"/>
          </a:xfrm>
          <a:prstGeom prst="line">
            <a:avLst/>
          </a:prstGeom>
          <a:ln w="76320">
            <a:solidFill>
              <a:srgbClr val="E7302A"/>
            </a:solidFill>
          </a:ln>
        </p:spPr>
        <p:style>
          <a:lnRef idx="1">
            <a:schemeClr val="accent1"/>
          </a:lnRef>
          <a:fillRef idx="0">
            <a:schemeClr val="accent1"/>
          </a:fillRef>
          <a:effectRef idx="0">
            <a:schemeClr val="accent1"/>
          </a:effectRef>
          <a:fontRef idx="minor"/>
        </p:style>
        <p:txBody>
          <a:bodyPr/>
          <a:lstStyle/>
          <a:p>
            <a:endParaRPr lang="fr-FR"/>
          </a:p>
        </p:txBody>
      </p:sp>
      <p:sp>
        <p:nvSpPr>
          <p:cNvPr id="50" name="Espace réservé du texte 10">
            <a:extLst>
              <a:ext uri="{FF2B5EF4-FFF2-40B4-BE49-F238E27FC236}">
                <a16:creationId xmlns:a16="http://schemas.microsoft.com/office/drawing/2014/main" id="{25725140-7D0B-453F-BCB3-45F8C3CE791B}"/>
              </a:ext>
            </a:extLst>
          </p:cNvPr>
          <p:cNvSpPr>
            <a:spLocks noGrp="1"/>
          </p:cNvSpPr>
          <p:nvPr>
            <p:ph type="body" sz="quarter" idx="13" hasCustomPrompt="1"/>
          </p:nvPr>
        </p:nvSpPr>
        <p:spPr>
          <a:xfrm>
            <a:off x="157163" y="248505"/>
            <a:ext cx="3981450" cy="215900"/>
          </a:xfrm>
          <a:prstGeom prst="rect">
            <a:avLst/>
          </a:prstGeom>
        </p:spPr>
        <p:txBody>
          <a:bodyPr/>
          <a:lstStyle>
            <a:lvl1pPr marL="0" indent="0">
              <a:buNone/>
              <a:defRPr sz="1600" b="1">
                <a:latin typeface="Montserrat" panose="00000500000000000000" pitchFamily="2" charset="0"/>
              </a:defRPr>
            </a:lvl1pPr>
          </a:lstStyle>
          <a:p>
            <a:pPr lvl="0"/>
            <a:r>
              <a:rPr lang="fr-FR" dirty="0"/>
              <a:t>Cliquez pour ajouter du texte</a:t>
            </a:r>
            <a:endParaRPr lang="en-US" dirty="0"/>
          </a:p>
        </p:txBody>
      </p:sp>
      <p:sp>
        <p:nvSpPr>
          <p:cNvPr id="51" name="Espace réservé du texte 14">
            <a:extLst>
              <a:ext uri="{FF2B5EF4-FFF2-40B4-BE49-F238E27FC236}">
                <a16:creationId xmlns:a16="http://schemas.microsoft.com/office/drawing/2014/main" id="{CE380123-3079-4C03-A082-7059C6208100}"/>
              </a:ext>
            </a:extLst>
          </p:cNvPr>
          <p:cNvSpPr>
            <a:spLocks noGrp="1"/>
          </p:cNvSpPr>
          <p:nvPr>
            <p:ph type="body" sz="quarter" idx="14" hasCustomPrompt="1"/>
          </p:nvPr>
        </p:nvSpPr>
        <p:spPr>
          <a:xfrm>
            <a:off x="913667" y="656127"/>
            <a:ext cx="8066088" cy="609966"/>
          </a:xfrm>
          <a:prstGeom prst="rect">
            <a:avLst/>
          </a:prstGeom>
        </p:spPr>
        <p:txBody>
          <a:bodyPr/>
          <a:lstStyle>
            <a:lvl1pPr marL="0" indent="0">
              <a:buNone/>
              <a:defRPr sz="3000" b="1">
                <a:solidFill>
                  <a:srgbClr val="090095"/>
                </a:solidFill>
                <a:latin typeface="Montserrat" panose="00000500000000000000" pitchFamily="2" charset="0"/>
              </a:defRPr>
            </a:lvl1pPr>
          </a:lstStyle>
          <a:p>
            <a:pPr lvl="0"/>
            <a:r>
              <a:rPr lang="fr-FR" dirty="0"/>
              <a:t>Cliquez pour ajouter du texte</a:t>
            </a:r>
            <a:endParaRPr lang="en-US" dirty="0"/>
          </a:p>
        </p:txBody>
      </p:sp>
    </p:spTree>
    <p:extLst>
      <p:ext uri="{BB962C8B-B14F-4D97-AF65-F5344CB8AC3E}">
        <p14:creationId xmlns:p14="http://schemas.microsoft.com/office/powerpoint/2010/main" val="14712650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 etapes">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1700DA9-4234-4548-8B48-8D947D7F26EB}"/>
              </a:ext>
            </a:extLst>
          </p:cNvPr>
          <p:cNvSpPr/>
          <p:nvPr userDrawn="1"/>
        </p:nvSpPr>
        <p:spPr>
          <a:xfrm>
            <a:off x="160866" y="2587917"/>
            <a:ext cx="12039601" cy="2802317"/>
          </a:xfrm>
          <a:prstGeom prst="rect">
            <a:avLst/>
          </a:prstGeom>
          <a:solidFill>
            <a:srgbClr val="0A0096"/>
          </a:solidFill>
          <a:ln>
            <a:noFill/>
          </a:ln>
          <a:effectLst>
            <a:outerShdw blurRad="292100" sx="102000" sy="102000" algn="c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D"/>
          </a:p>
        </p:txBody>
      </p:sp>
      <p:sp>
        <p:nvSpPr>
          <p:cNvPr id="13" name="Rectangle 33">
            <a:extLst>
              <a:ext uri="{FF2B5EF4-FFF2-40B4-BE49-F238E27FC236}">
                <a16:creationId xmlns:a16="http://schemas.microsoft.com/office/drawing/2014/main" id="{7A319805-E166-4044-979C-2975D77A9A90}"/>
              </a:ext>
            </a:extLst>
          </p:cNvPr>
          <p:cNvSpPr/>
          <p:nvPr userDrawn="1"/>
        </p:nvSpPr>
        <p:spPr>
          <a:xfrm rot="20420377">
            <a:off x="-384725" y="1910836"/>
            <a:ext cx="3484520" cy="4186820"/>
          </a:xfrm>
          <a:custGeom>
            <a:avLst/>
            <a:gdLst>
              <a:gd name="connsiteX0" fmla="*/ 0 w 4171004"/>
              <a:gd name="connsiteY0" fmla="*/ 0 h 4684375"/>
              <a:gd name="connsiteX1" fmla="*/ 4171004 w 4171004"/>
              <a:gd name="connsiteY1" fmla="*/ 0 h 4684375"/>
              <a:gd name="connsiteX2" fmla="*/ 4171004 w 4171004"/>
              <a:gd name="connsiteY2" fmla="*/ 4684375 h 4684375"/>
              <a:gd name="connsiteX3" fmla="*/ 0 w 4171004"/>
              <a:gd name="connsiteY3" fmla="*/ 4684375 h 4684375"/>
              <a:gd name="connsiteX4" fmla="*/ 0 w 4171004"/>
              <a:gd name="connsiteY4" fmla="*/ 0 h 4684375"/>
              <a:gd name="connsiteX0" fmla="*/ 0 w 4171004"/>
              <a:gd name="connsiteY0" fmla="*/ 0 h 4684375"/>
              <a:gd name="connsiteX1" fmla="*/ 3813776 w 4171004"/>
              <a:gd name="connsiteY1" fmla="*/ 1530188 h 4684375"/>
              <a:gd name="connsiteX2" fmla="*/ 4171004 w 4171004"/>
              <a:gd name="connsiteY2" fmla="*/ 4684375 h 4684375"/>
              <a:gd name="connsiteX3" fmla="*/ 0 w 4171004"/>
              <a:gd name="connsiteY3" fmla="*/ 4684375 h 4684375"/>
              <a:gd name="connsiteX4" fmla="*/ 0 w 4171004"/>
              <a:gd name="connsiteY4" fmla="*/ 0 h 4684375"/>
              <a:gd name="connsiteX0" fmla="*/ 0 w 4171004"/>
              <a:gd name="connsiteY0" fmla="*/ 0 h 4684375"/>
              <a:gd name="connsiteX1" fmla="*/ 4113415 w 4171004"/>
              <a:gd name="connsiteY1" fmla="*/ 713601 h 4684375"/>
              <a:gd name="connsiteX2" fmla="*/ 4171004 w 4171004"/>
              <a:gd name="connsiteY2" fmla="*/ 4684375 h 4684375"/>
              <a:gd name="connsiteX3" fmla="*/ 0 w 4171004"/>
              <a:gd name="connsiteY3" fmla="*/ 4684375 h 4684375"/>
              <a:gd name="connsiteX4" fmla="*/ 0 w 4171004"/>
              <a:gd name="connsiteY4" fmla="*/ 0 h 4684375"/>
              <a:gd name="connsiteX0" fmla="*/ 0 w 4171004"/>
              <a:gd name="connsiteY0" fmla="*/ 0 h 4684375"/>
              <a:gd name="connsiteX1" fmla="*/ 4113415 w 4171004"/>
              <a:gd name="connsiteY1" fmla="*/ 713601 h 4684375"/>
              <a:gd name="connsiteX2" fmla="*/ 4171004 w 4171004"/>
              <a:gd name="connsiteY2" fmla="*/ 4684375 h 4684375"/>
              <a:gd name="connsiteX3" fmla="*/ 4288 w 4171004"/>
              <a:gd name="connsiteY3" fmla="*/ 2175500 h 4684375"/>
              <a:gd name="connsiteX4" fmla="*/ 0 w 4171004"/>
              <a:gd name="connsiteY4" fmla="*/ 0 h 4684375"/>
              <a:gd name="connsiteX0" fmla="*/ 0 w 4171004"/>
              <a:gd name="connsiteY0" fmla="*/ 0 h 4684375"/>
              <a:gd name="connsiteX1" fmla="*/ 4113415 w 4171004"/>
              <a:gd name="connsiteY1" fmla="*/ 713601 h 4684375"/>
              <a:gd name="connsiteX2" fmla="*/ 4171004 w 4171004"/>
              <a:gd name="connsiteY2" fmla="*/ 4684375 h 4684375"/>
              <a:gd name="connsiteX3" fmla="*/ 851267 w 4171004"/>
              <a:gd name="connsiteY3" fmla="*/ 3472791 h 4684375"/>
              <a:gd name="connsiteX4" fmla="*/ 0 w 4171004"/>
              <a:gd name="connsiteY4" fmla="*/ 0 h 4684375"/>
              <a:gd name="connsiteX0" fmla="*/ 1196540 w 3319739"/>
              <a:gd name="connsiteY0" fmla="*/ 0 h 4671139"/>
              <a:gd name="connsiteX1" fmla="*/ 3262150 w 3319739"/>
              <a:gd name="connsiteY1" fmla="*/ 700365 h 4671139"/>
              <a:gd name="connsiteX2" fmla="*/ 3319739 w 3319739"/>
              <a:gd name="connsiteY2" fmla="*/ 4671139 h 4671139"/>
              <a:gd name="connsiteX3" fmla="*/ 2 w 3319739"/>
              <a:gd name="connsiteY3" fmla="*/ 3459555 h 4671139"/>
              <a:gd name="connsiteX4" fmla="*/ 1196540 w 3319739"/>
              <a:gd name="connsiteY4" fmla="*/ 0 h 4671139"/>
              <a:gd name="connsiteX0" fmla="*/ 1196541 w 3319740"/>
              <a:gd name="connsiteY0" fmla="*/ 0 h 4671139"/>
              <a:gd name="connsiteX1" fmla="*/ 3262151 w 3319740"/>
              <a:gd name="connsiteY1" fmla="*/ 700365 h 4671139"/>
              <a:gd name="connsiteX2" fmla="*/ 3319740 w 3319740"/>
              <a:gd name="connsiteY2" fmla="*/ 4671139 h 4671139"/>
              <a:gd name="connsiteX3" fmla="*/ 3 w 3319740"/>
              <a:gd name="connsiteY3" fmla="*/ 3459555 h 4671139"/>
              <a:gd name="connsiteX4" fmla="*/ 1196541 w 3319740"/>
              <a:gd name="connsiteY4" fmla="*/ 0 h 4671139"/>
              <a:gd name="connsiteX0" fmla="*/ 1196542 w 3319741"/>
              <a:gd name="connsiteY0" fmla="*/ 0 h 4671139"/>
              <a:gd name="connsiteX1" fmla="*/ 3262152 w 3319741"/>
              <a:gd name="connsiteY1" fmla="*/ 700365 h 4671139"/>
              <a:gd name="connsiteX2" fmla="*/ 3319741 w 3319741"/>
              <a:gd name="connsiteY2" fmla="*/ 4671139 h 4671139"/>
              <a:gd name="connsiteX3" fmla="*/ 4 w 3319741"/>
              <a:gd name="connsiteY3" fmla="*/ 3459555 h 4671139"/>
              <a:gd name="connsiteX4" fmla="*/ 1196542 w 3319741"/>
              <a:gd name="connsiteY4" fmla="*/ 0 h 4671139"/>
              <a:gd name="connsiteX0" fmla="*/ 1176544 w 3319741"/>
              <a:gd name="connsiteY0" fmla="*/ 0 h 4725650"/>
              <a:gd name="connsiteX1" fmla="*/ 3262152 w 3319741"/>
              <a:gd name="connsiteY1" fmla="*/ 754876 h 4725650"/>
              <a:gd name="connsiteX2" fmla="*/ 3319741 w 3319741"/>
              <a:gd name="connsiteY2" fmla="*/ 4725650 h 4725650"/>
              <a:gd name="connsiteX3" fmla="*/ 4 w 3319741"/>
              <a:gd name="connsiteY3" fmla="*/ 3514066 h 4725650"/>
              <a:gd name="connsiteX4" fmla="*/ 1176544 w 3319741"/>
              <a:gd name="connsiteY4" fmla="*/ 0 h 4725650"/>
              <a:gd name="connsiteX0" fmla="*/ 1146041 w 3319741"/>
              <a:gd name="connsiteY0" fmla="*/ 0 h 4728654"/>
              <a:gd name="connsiteX1" fmla="*/ 3262152 w 3319741"/>
              <a:gd name="connsiteY1" fmla="*/ 757880 h 4728654"/>
              <a:gd name="connsiteX2" fmla="*/ 3319741 w 3319741"/>
              <a:gd name="connsiteY2" fmla="*/ 4728654 h 4728654"/>
              <a:gd name="connsiteX3" fmla="*/ 4 w 3319741"/>
              <a:gd name="connsiteY3" fmla="*/ 3517070 h 4728654"/>
              <a:gd name="connsiteX4" fmla="*/ 1146041 w 3319741"/>
              <a:gd name="connsiteY4" fmla="*/ 0 h 4728654"/>
              <a:gd name="connsiteX0" fmla="*/ 1151597 w 3325297"/>
              <a:gd name="connsiteY0" fmla="*/ 0 h 4728654"/>
              <a:gd name="connsiteX1" fmla="*/ 3267708 w 3325297"/>
              <a:gd name="connsiteY1" fmla="*/ 757880 h 4728654"/>
              <a:gd name="connsiteX2" fmla="*/ 3325297 w 3325297"/>
              <a:gd name="connsiteY2" fmla="*/ 4728654 h 4728654"/>
              <a:gd name="connsiteX3" fmla="*/ 4 w 3325297"/>
              <a:gd name="connsiteY3" fmla="*/ 3542057 h 4728654"/>
              <a:gd name="connsiteX4" fmla="*/ 1151597 w 3325297"/>
              <a:gd name="connsiteY4" fmla="*/ 0 h 4728654"/>
              <a:gd name="connsiteX0" fmla="*/ 1151597 w 3325297"/>
              <a:gd name="connsiteY0" fmla="*/ 0 h 4728654"/>
              <a:gd name="connsiteX1" fmla="*/ 3277133 w 3325297"/>
              <a:gd name="connsiteY1" fmla="*/ 1416479 h 4728654"/>
              <a:gd name="connsiteX2" fmla="*/ 3325297 w 3325297"/>
              <a:gd name="connsiteY2" fmla="*/ 4728654 h 4728654"/>
              <a:gd name="connsiteX3" fmla="*/ 4 w 3325297"/>
              <a:gd name="connsiteY3" fmla="*/ 3542057 h 4728654"/>
              <a:gd name="connsiteX4" fmla="*/ 1151597 w 3325297"/>
              <a:gd name="connsiteY4" fmla="*/ 0 h 4728654"/>
              <a:gd name="connsiteX0" fmla="*/ 960509 w 3325304"/>
              <a:gd name="connsiteY0" fmla="*/ 0 h 4149589"/>
              <a:gd name="connsiteX1" fmla="*/ 3277140 w 3325304"/>
              <a:gd name="connsiteY1" fmla="*/ 837414 h 4149589"/>
              <a:gd name="connsiteX2" fmla="*/ 3325304 w 3325304"/>
              <a:gd name="connsiteY2" fmla="*/ 4149589 h 4149589"/>
              <a:gd name="connsiteX3" fmla="*/ 11 w 3325304"/>
              <a:gd name="connsiteY3" fmla="*/ 2962992 h 4149589"/>
              <a:gd name="connsiteX4" fmla="*/ 960509 w 3325304"/>
              <a:gd name="connsiteY4" fmla="*/ 0 h 4149589"/>
              <a:gd name="connsiteX0" fmla="*/ 936158 w 3325307"/>
              <a:gd name="connsiteY0" fmla="*/ 0 h 4090859"/>
              <a:gd name="connsiteX1" fmla="*/ 3277143 w 3325307"/>
              <a:gd name="connsiteY1" fmla="*/ 778684 h 4090859"/>
              <a:gd name="connsiteX2" fmla="*/ 3325307 w 3325307"/>
              <a:gd name="connsiteY2" fmla="*/ 4090859 h 4090859"/>
              <a:gd name="connsiteX3" fmla="*/ 14 w 3325307"/>
              <a:gd name="connsiteY3" fmla="*/ 2904262 h 4090859"/>
              <a:gd name="connsiteX4" fmla="*/ 936158 w 3325307"/>
              <a:gd name="connsiteY4" fmla="*/ 0 h 4090859"/>
              <a:gd name="connsiteX0" fmla="*/ 954317 w 3325306"/>
              <a:gd name="connsiteY0" fmla="*/ 0 h 4141688"/>
              <a:gd name="connsiteX1" fmla="*/ 3277142 w 3325306"/>
              <a:gd name="connsiteY1" fmla="*/ 829513 h 4141688"/>
              <a:gd name="connsiteX2" fmla="*/ 3325306 w 3325306"/>
              <a:gd name="connsiteY2" fmla="*/ 4141688 h 4141688"/>
              <a:gd name="connsiteX3" fmla="*/ 13 w 3325306"/>
              <a:gd name="connsiteY3" fmla="*/ 2955091 h 4141688"/>
              <a:gd name="connsiteX4" fmla="*/ 954317 w 3325306"/>
              <a:gd name="connsiteY4" fmla="*/ 0 h 4141688"/>
              <a:gd name="connsiteX0" fmla="*/ 954317 w 3325306"/>
              <a:gd name="connsiteY0" fmla="*/ 0 h 4141688"/>
              <a:gd name="connsiteX1" fmla="*/ 3279488 w 3325306"/>
              <a:gd name="connsiteY1" fmla="*/ 860695 h 4141688"/>
              <a:gd name="connsiteX2" fmla="*/ 3325306 w 3325306"/>
              <a:gd name="connsiteY2" fmla="*/ 4141688 h 4141688"/>
              <a:gd name="connsiteX3" fmla="*/ 13 w 3325306"/>
              <a:gd name="connsiteY3" fmla="*/ 2955091 h 4141688"/>
              <a:gd name="connsiteX4" fmla="*/ 954317 w 3325306"/>
              <a:gd name="connsiteY4" fmla="*/ 0 h 4141688"/>
              <a:gd name="connsiteX0" fmla="*/ 954317 w 3325306"/>
              <a:gd name="connsiteY0" fmla="*/ 0 h 4141688"/>
              <a:gd name="connsiteX1" fmla="*/ 3280133 w 3325306"/>
              <a:gd name="connsiteY1" fmla="*/ 830582 h 4141688"/>
              <a:gd name="connsiteX2" fmla="*/ 3325306 w 3325306"/>
              <a:gd name="connsiteY2" fmla="*/ 4141688 h 4141688"/>
              <a:gd name="connsiteX3" fmla="*/ 13 w 3325306"/>
              <a:gd name="connsiteY3" fmla="*/ 2955091 h 4141688"/>
              <a:gd name="connsiteX4" fmla="*/ 954317 w 3325306"/>
              <a:gd name="connsiteY4" fmla="*/ 0 h 4141688"/>
              <a:gd name="connsiteX0" fmla="*/ 1313634 w 3684623"/>
              <a:gd name="connsiteY0" fmla="*/ 0 h 4141688"/>
              <a:gd name="connsiteX1" fmla="*/ 3639450 w 3684623"/>
              <a:gd name="connsiteY1" fmla="*/ 830582 h 4141688"/>
              <a:gd name="connsiteX2" fmla="*/ 3684623 w 3684623"/>
              <a:gd name="connsiteY2" fmla="*/ 4141688 h 4141688"/>
              <a:gd name="connsiteX3" fmla="*/ 3 w 3684623"/>
              <a:gd name="connsiteY3" fmla="*/ 2816492 h 4141688"/>
              <a:gd name="connsiteX4" fmla="*/ 1313634 w 3684623"/>
              <a:gd name="connsiteY4" fmla="*/ 0 h 4141688"/>
              <a:gd name="connsiteX0" fmla="*/ 1114596 w 3485585"/>
              <a:gd name="connsiteY0" fmla="*/ 0 h 4141688"/>
              <a:gd name="connsiteX1" fmla="*/ 3440412 w 3485585"/>
              <a:gd name="connsiteY1" fmla="*/ 830582 h 4141688"/>
              <a:gd name="connsiteX2" fmla="*/ 3485585 w 3485585"/>
              <a:gd name="connsiteY2" fmla="*/ 4141688 h 4141688"/>
              <a:gd name="connsiteX3" fmla="*/ 6 w 3485585"/>
              <a:gd name="connsiteY3" fmla="*/ 2901090 h 4141688"/>
              <a:gd name="connsiteX4" fmla="*/ 1114596 w 3485585"/>
              <a:gd name="connsiteY4" fmla="*/ 0 h 4141688"/>
              <a:gd name="connsiteX0" fmla="*/ 1114596 w 3484098"/>
              <a:gd name="connsiteY0" fmla="*/ 0 h 4070354"/>
              <a:gd name="connsiteX1" fmla="*/ 3440412 w 3484098"/>
              <a:gd name="connsiteY1" fmla="*/ 830582 h 4070354"/>
              <a:gd name="connsiteX2" fmla="*/ 3484098 w 3484098"/>
              <a:gd name="connsiteY2" fmla="*/ 4070354 h 4070354"/>
              <a:gd name="connsiteX3" fmla="*/ 6 w 3484098"/>
              <a:gd name="connsiteY3" fmla="*/ 2901090 h 4070354"/>
              <a:gd name="connsiteX4" fmla="*/ 1114596 w 3484098"/>
              <a:gd name="connsiteY4" fmla="*/ 0 h 4070354"/>
              <a:gd name="connsiteX0" fmla="*/ 1114596 w 3484517"/>
              <a:gd name="connsiteY0" fmla="*/ 0 h 4144677"/>
              <a:gd name="connsiteX1" fmla="*/ 3440412 w 3484517"/>
              <a:gd name="connsiteY1" fmla="*/ 830582 h 4144677"/>
              <a:gd name="connsiteX2" fmla="*/ 3484517 w 3484517"/>
              <a:gd name="connsiteY2" fmla="*/ 4144677 h 4144677"/>
              <a:gd name="connsiteX3" fmla="*/ 6 w 3484517"/>
              <a:gd name="connsiteY3" fmla="*/ 2901090 h 4144677"/>
              <a:gd name="connsiteX4" fmla="*/ 1114596 w 3484517"/>
              <a:gd name="connsiteY4" fmla="*/ 0 h 4144677"/>
              <a:gd name="connsiteX0" fmla="*/ 996641 w 3484520"/>
              <a:gd name="connsiteY0" fmla="*/ 0 h 4186820"/>
              <a:gd name="connsiteX1" fmla="*/ 3440415 w 3484520"/>
              <a:gd name="connsiteY1" fmla="*/ 872725 h 4186820"/>
              <a:gd name="connsiteX2" fmla="*/ 3484520 w 3484520"/>
              <a:gd name="connsiteY2" fmla="*/ 4186820 h 4186820"/>
              <a:gd name="connsiteX3" fmla="*/ 9 w 3484520"/>
              <a:gd name="connsiteY3" fmla="*/ 2943233 h 4186820"/>
              <a:gd name="connsiteX4" fmla="*/ 996641 w 3484520"/>
              <a:gd name="connsiteY4" fmla="*/ 0 h 41868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84520" h="4186820">
                <a:moveTo>
                  <a:pt x="996641" y="0"/>
                </a:moveTo>
                <a:lnTo>
                  <a:pt x="3440415" y="872725"/>
                </a:lnTo>
                <a:lnTo>
                  <a:pt x="3484520" y="4186820"/>
                </a:lnTo>
                <a:lnTo>
                  <a:pt x="9" y="2943233"/>
                </a:lnTo>
                <a:cubicBezTo>
                  <a:pt x="-1420" y="2218066"/>
                  <a:pt x="163243" y="2487335"/>
                  <a:pt x="996641" y="0"/>
                </a:cubicBezTo>
                <a:close/>
              </a:path>
            </a:pathLst>
          </a:custGeom>
          <a:solidFill>
            <a:srgbClr val="090095"/>
          </a:solidFill>
          <a:ln>
            <a:noFill/>
          </a:ln>
          <a:effectLst>
            <a:outerShdw blurRad="292100" sx="102000" sy="102000" algn="c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D"/>
          </a:p>
        </p:txBody>
      </p:sp>
      <p:sp>
        <p:nvSpPr>
          <p:cNvPr id="10" name="Espace réservé du texte 6">
            <a:extLst>
              <a:ext uri="{FF2B5EF4-FFF2-40B4-BE49-F238E27FC236}">
                <a16:creationId xmlns:a16="http://schemas.microsoft.com/office/drawing/2014/main" id="{D452056E-26EC-AE47-855C-4A6F0998A81E}"/>
              </a:ext>
            </a:extLst>
          </p:cNvPr>
          <p:cNvSpPr>
            <a:spLocks noGrp="1"/>
          </p:cNvSpPr>
          <p:nvPr>
            <p:ph type="body" sz="quarter" idx="11" hasCustomPrompt="1"/>
          </p:nvPr>
        </p:nvSpPr>
        <p:spPr>
          <a:xfrm>
            <a:off x="4114538" y="2946235"/>
            <a:ext cx="2202843" cy="2097403"/>
          </a:xfrm>
          <a:prstGeom prst="rect">
            <a:avLst/>
          </a:prstGeom>
        </p:spPr>
        <p:txBody>
          <a:bodyPr/>
          <a:lstStyle>
            <a:lvl1pPr marL="76200" indent="0">
              <a:buNone/>
              <a:defRPr sz="1600">
                <a:solidFill>
                  <a:schemeClr val="bg1"/>
                </a:solidFill>
                <a:latin typeface="Montserrat" panose="00000500000000000000" pitchFamily="2" charset="0"/>
              </a:defRPr>
            </a:lvl1pPr>
          </a:lstStyle>
          <a:p>
            <a:pPr lvl="0"/>
            <a:r>
              <a:rPr lang="fr-FR" dirty="0"/>
              <a:t>Textes</a:t>
            </a:r>
          </a:p>
        </p:txBody>
      </p:sp>
      <p:sp>
        <p:nvSpPr>
          <p:cNvPr id="17" name="Espace réservé du texte 6">
            <a:extLst>
              <a:ext uri="{FF2B5EF4-FFF2-40B4-BE49-F238E27FC236}">
                <a16:creationId xmlns:a16="http://schemas.microsoft.com/office/drawing/2014/main" id="{DB670D81-0F14-FE42-95F2-0982BF1A9D26}"/>
              </a:ext>
            </a:extLst>
          </p:cNvPr>
          <p:cNvSpPr>
            <a:spLocks noGrp="1"/>
          </p:cNvSpPr>
          <p:nvPr>
            <p:ph type="body" sz="quarter" idx="19" hasCustomPrompt="1"/>
          </p:nvPr>
        </p:nvSpPr>
        <p:spPr>
          <a:xfrm>
            <a:off x="6763313" y="2945331"/>
            <a:ext cx="2202843" cy="2097403"/>
          </a:xfrm>
          <a:prstGeom prst="rect">
            <a:avLst/>
          </a:prstGeom>
        </p:spPr>
        <p:txBody>
          <a:bodyPr/>
          <a:lstStyle>
            <a:lvl1pPr marL="76200" indent="0">
              <a:buNone/>
              <a:defRPr sz="1600">
                <a:solidFill>
                  <a:schemeClr val="bg1"/>
                </a:solidFill>
                <a:latin typeface="Montserrat" panose="00000500000000000000" pitchFamily="2" charset="0"/>
              </a:defRPr>
            </a:lvl1pPr>
          </a:lstStyle>
          <a:p>
            <a:pPr lvl="0"/>
            <a:r>
              <a:rPr lang="fr-FR" dirty="0"/>
              <a:t>Textes</a:t>
            </a:r>
          </a:p>
        </p:txBody>
      </p:sp>
      <p:sp>
        <p:nvSpPr>
          <p:cNvPr id="19" name="Espace réservé du texte 6">
            <a:extLst>
              <a:ext uri="{FF2B5EF4-FFF2-40B4-BE49-F238E27FC236}">
                <a16:creationId xmlns:a16="http://schemas.microsoft.com/office/drawing/2014/main" id="{B9993074-28DB-6347-BB13-EE82E8CCA843}"/>
              </a:ext>
            </a:extLst>
          </p:cNvPr>
          <p:cNvSpPr>
            <a:spLocks noGrp="1"/>
          </p:cNvSpPr>
          <p:nvPr>
            <p:ph type="body" sz="quarter" idx="21" hasCustomPrompt="1"/>
          </p:nvPr>
        </p:nvSpPr>
        <p:spPr>
          <a:xfrm>
            <a:off x="9412088" y="2945331"/>
            <a:ext cx="2202843" cy="2097403"/>
          </a:xfrm>
          <a:prstGeom prst="rect">
            <a:avLst/>
          </a:prstGeom>
        </p:spPr>
        <p:txBody>
          <a:bodyPr/>
          <a:lstStyle>
            <a:lvl1pPr marL="76200" indent="0">
              <a:buNone/>
              <a:defRPr sz="1600">
                <a:solidFill>
                  <a:schemeClr val="bg1"/>
                </a:solidFill>
                <a:latin typeface="Montserrat" panose="00000500000000000000" pitchFamily="2" charset="0"/>
              </a:defRPr>
            </a:lvl1pPr>
          </a:lstStyle>
          <a:p>
            <a:pPr lvl="0"/>
            <a:r>
              <a:rPr lang="fr-FR" dirty="0"/>
              <a:t>Textes</a:t>
            </a:r>
          </a:p>
        </p:txBody>
      </p:sp>
      <p:sp>
        <p:nvSpPr>
          <p:cNvPr id="18" name="Line 5">
            <a:extLst>
              <a:ext uri="{FF2B5EF4-FFF2-40B4-BE49-F238E27FC236}">
                <a16:creationId xmlns:a16="http://schemas.microsoft.com/office/drawing/2014/main" id="{68D2A1C9-2A87-40AF-94C4-5DFCF89C3C5F}"/>
              </a:ext>
            </a:extLst>
          </p:cNvPr>
          <p:cNvSpPr/>
          <p:nvPr userDrawn="1"/>
        </p:nvSpPr>
        <p:spPr>
          <a:xfrm>
            <a:off x="162360" y="909720"/>
            <a:ext cx="612000" cy="0"/>
          </a:xfrm>
          <a:prstGeom prst="line">
            <a:avLst/>
          </a:prstGeom>
          <a:ln w="76320">
            <a:solidFill>
              <a:srgbClr val="E7302A"/>
            </a:solidFill>
          </a:ln>
        </p:spPr>
        <p:style>
          <a:lnRef idx="1">
            <a:schemeClr val="accent1"/>
          </a:lnRef>
          <a:fillRef idx="0">
            <a:schemeClr val="accent1"/>
          </a:fillRef>
          <a:effectRef idx="0">
            <a:schemeClr val="accent1"/>
          </a:effectRef>
          <a:fontRef idx="minor"/>
        </p:style>
        <p:txBody>
          <a:bodyPr/>
          <a:lstStyle/>
          <a:p>
            <a:endParaRPr lang="fr-FR"/>
          </a:p>
        </p:txBody>
      </p:sp>
      <p:sp>
        <p:nvSpPr>
          <p:cNvPr id="20" name="Espace réservé du texte 10">
            <a:extLst>
              <a:ext uri="{FF2B5EF4-FFF2-40B4-BE49-F238E27FC236}">
                <a16:creationId xmlns:a16="http://schemas.microsoft.com/office/drawing/2014/main" id="{2AD5A938-BB32-4DF2-BA57-6E25D21A06D4}"/>
              </a:ext>
            </a:extLst>
          </p:cNvPr>
          <p:cNvSpPr>
            <a:spLocks noGrp="1"/>
          </p:cNvSpPr>
          <p:nvPr>
            <p:ph type="body" sz="quarter" idx="22" hasCustomPrompt="1"/>
          </p:nvPr>
        </p:nvSpPr>
        <p:spPr>
          <a:xfrm>
            <a:off x="157163" y="248505"/>
            <a:ext cx="3981450" cy="215900"/>
          </a:xfrm>
          <a:prstGeom prst="rect">
            <a:avLst/>
          </a:prstGeom>
        </p:spPr>
        <p:txBody>
          <a:bodyPr/>
          <a:lstStyle>
            <a:lvl1pPr marL="0" indent="0">
              <a:buNone/>
              <a:defRPr sz="1600" b="1">
                <a:latin typeface="Montserrat" panose="00000500000000000000" pitchFamily="2" charset="0"/>
              </a:defRPr>
            </a:lvl1pPr>
          </a:lstStyle>
          <a:p>
            <a:pPr lvl="0"/>
            <a:r>
              <a:rPr lang="fr-FR" dirty="0"/>
              <a:t>Cliquez pour ajouter du texte</a:t>
            </a:r>
            <a:endParaRPr lang="en-US" dirty="0"/>
          </a:p>
        </p:txBody>
      </p:sp>
      <p:sp>
        <p:nvSpPr>
          <p:cNvPr id="21" name="Espace réservé du texte 14">
            <a:extLst>
              <a:ext uri="{FF2B5EF4-FFF2-40B4-BE49-F238E27FC236}">
                <a16:creationId xmlns:a16="http://schemas.microsoft.com/office/drawing/2014/main" id="{9FA48C7A-EBBD-4C15-A1E0-B3CAED543B3A}"/>
              </a:ext>
            </a:extLst>
          </p:cNvPr>
          <p:cNvSpPr>
            <a:spLocks noGrp="1"/>
          </p:cNvSpPr>
          <p:nvPr>
            <p:ph type="body" sz="quarter" idx="12" hasCustomPrompt="1"/>
          </p:nvPr>
        </p:nvSpPr>
        <p:spPr>
          <a:xfrm>
            <a:off x="913667" y="656127"/>
            <a:ext cx="8066088" cy="609966"/>
          </a:xfrm>
          <a:prstGeom prst="rect">
            <a:avLst/>
          </a:prstGeom>
        </p:spPr>
        <p:txBody>
          <a:bodyPr/>
          <a:lstStyle>
            <a:lvl1pPr marL="0" indent="0">
              <a:buNone/>
              <a:defRPr sz="3000" b="1">
                <a:solidFill>
                  <a:srgbClr val="090095"/>
                </a:solidFill>
                <a:latin typeface="Montserrat" panose="00000500000000000000" pitchFamily="2" charset="0"/>
              </a:defRPr>
            </a:lvl1pPr>
          </a:lstStyle>
          <a:p>
            <a:pPr lvl="0"/>
            <a:r>
              <a:rPr lang="fr-FR" dirty="0"/>
              <a:t>Cliquez pour ajouter du texte</a:t>
            </a:r>
            <a:endParaRPr lang="en-US" dirty="0"/>
          </a:p>
        </p:txBody>
      </p:sp>
    </p:spTree>
    <p:extLst>
      <p:ext uri="{BB962C8B-B14F-4D97-AF65-F5344CB8AC3E}">
        <p14:creationId xmlns:p14="http://schemas.microsoft.com/office/powerpoint/2010/main" val="13557033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3 etapes">
    <p:spTree>
      <p:nvGrpSpPr>
        <p:cNvPr id="1" name=""/>
        <p:cNvGrpSpPr/>
        <p:nvPr/>
      </p:nvGrpSpPr>
      <p:grpSpPr>
        <a:xfrm>
          <a:off x="0" y="0"/>
          <a:ext cx="0" cy="0"/>
          <a:chOff x="0" y="0"/>
          <a:chExt cx="0" cy="0"/>
        </a:xfrm>
      </p:grpSpPr>
      <p:sp>
        <p:nvSpPr>
          <p:cNvPr id="12" name="CustomShape 2">
            <a:extLst>
              <a:ext uri="{FF2B5EF4-FFF2-40B4-BE49-F238E27FC236}">
                <a16:creationId xmlns:a16="http://schemas.microsoft.com/office/drawing/2014/main" id="{55EDD46C-42E1-4A0A-AD2F-F5B37B247734}"/>
              </a:ext>
            </a:extLst>
          </p:cNvPr>
          <p:cNvSpPr/>
          <p:nvPr userDrawn="1"/>
        </p:nvSpPr>
        <p:spPr>
          <a:xfrm>
            <a:off x="0" y="2588040"/>
            <a:ext cx="12200040" cy="2801880"/>
          </a:xfrm>
          <a:prstGeom prst="rect">
            <a:avLst/>
          </a:prstGeom>
          <a:solidFill>
            <a:schemeClr val="bg1"/>
          </a:solidFill>
          <a:ln>
            <a:noFill/>
          </a:ln>
          <a:effectLst>
            <a:outerShdw blurRad="292100" sx="102000" sy="102000" algn="ctr" rotWithShape="0">
              <a:srgbClr val="000000">
                <a:alpha val="25000"/>
              </a:srgbClr>
            </a:outerShdw>
          </a:effectLst>
        </p:spPr>
        <p:style>
          <a:lnRef idx="2">
            <a:schemeClr val="accent1">
              <a:shade val="50000"/>
            </a:schemeClr>
          </a:lnRef>
          <a:fillRef idx="1">
            <a:schemeClr val="accent1"/>
          </a:fillRef>
          <a:effectRef idx="0">
            <a:schemeClr val="accent1"/>
          </a:effectRef>
          <a:fontRef idx="minor"/>
        </p:style>
        <p:txBody>
          <a:bodyPr/>
          <a:lstStyle/>
          <a:p>
            <a:endParaRPr lang="fr-FR"/>
          </a:p>
        </p:txBody>
      </p:sp>
      <p:sp>
        <p:nvSpPr>
          <p:cNvPr id="23" name="Line 5">
            <a:extLst>
              <a:ext uri="{FF2B5EF4-FFF2-40B4-BE49-F238E27FC236}">
                <a16:creationId xmlns:a16="http://schemas.microsoft.com/office/drawing/2014/main" id="{31ABF396-05CE-41FC-A2D0-26CB39E5448F}"/>
              </a:ext>
            </a:extLst>
          </p:cNvPr>
          <p:cNvSpPr/>
          <p:nvPr userDrawn="1"/>
        </p:nvSpPr>
        <p:spPr>
          <a:xfrm>
            <a:off x="162360" y="909720"/>
            <a:ext cx="612000" cy="0"/>
          </a:xfrm>
          <a:prstGeom prst="line">
            <a:avLst/>
          </a:prstGeom>
          <a:ln w="76320">
            <a:solidFill>
              <a:srgbClr val="E7302A"/>
            </a:solidFill>
          </a:ln>
        </p:spPr>
        <p:style>
          <a:lnRef idx="1">
            <a:schemeClr val="accent1"/>
          </a:lnRef>
          <a:fillRef idx="0">
            <a:schemeClr val="accent1"/>
          </a:fillRef>
          <a:effectRef idx="0">
            <a:schemeClr val="accent1"/>
          </a:effectRef>
          <a:fontRef idx="minor"/>
        </p:style>
        <p:txBody>
          <a:bodyPr/>
          <a:lstStyle/>
          <a:p>
            <a:endParaRPr lang="fr-FR"/>
          </a:p>
        </p:txBody>
      </p:sp>
      <p:sp>
        <p:nvSpPr>
          <p:cNvPr id="24" name="Espace réservé du texte 10">
            <a:extLst>
              <a:ext uri="{FF2B5EF4-FFF2-40B4-BE49-F238E27FC236}">
                <a16:creationId xmlns:a16="http://schemas.microsoft.com/office/drawing/2014/main" id="{AA567EEF-871A-43C2-B627-3F0239D2BB1B}"/>
              </a:ext>
            </a:extLst>
          </p:cNvPr>
          <p:cNvSpPr>
            <a:spLocks noGrp="1"/>
          </p:cNvSpPr>
          <p:nvPr>
            <p:ph type="body" sz="quarter" idx="15" hasCustomPrompt="1"/>
          </p:nvPr>
        </p:nvSpPr>
        <p:spPr>
          <a:xfrm>
            <a:off x="157163" y="248505"/>
            <a:ext cx="3981450" cy="215900"/>
          </a:xfrm>
          <a:prstGeom prst="rect">
            <a:avLst/>
          </a:prstGeom>
        </p:spPr>
        <p:txBody>
          <a:bodyPr/>
          <a:lstStyle>
            <a:lvl1pPr marL="0" indent="0">
              <a:buNone/>
              <a:defRPr sz="1600" b="1">
                <a:latin typeface="Montserrat" panose="00000500000000000000" pitchFamily="2" charset="0"/>
              </a:defRPr>
            </a:lvl1pPr>
          </a:lstStyle>
          <a:p>
            <a:pPr lvl="0"/>
            <a:r>
              <a:rPr lang="fr-FR" dirty="0"/>
              <a:t>Cliquez pour ajouter du texte</a:t>
            </a:r>
            <a:endParaRPr lang="en-US" dirty="0"/>
          </a:p>
        </p:txBody>
      </p:sp>
      <p:sp>
        <p:nvSpPr>
          <p:cNvPr id="25" name="Espace réservé du texte 14">
            <a:extLst>
              <a:ext uri="{FF2B5EF4-FFF2-40B4-BE49-F238E27FC236}">
                <a16:creationId xmlns:a16="http://schemas.microsoft.com/office/drawing/2014/main" id="{FF52C885-1329-463F-A85D-E48E78211E46}"/>
              </a:ext>
            </a:extLst>
          </p:cNvPr>
          <p:cNvSpPr>
            <a:spLocks noGrp="1"/>
          </p:cNvSpPr>
          <p:nvPr>
            <p:ph type="body" sz="quarter" idx="16" hasCustomPrompt="1"/>
          </p:nvPr>
        </p:nvSpPr>
        <p:spPr>
          <a:xfrm>
            <a:off x="913667" y="656127"/>
            <a:ext cx="8066088" cy="609966"/>
          </a:xfrm>
          <a:prstGeom prst="rect">
            <a:avLst/>
          </a:prstGeom>
        </p:spPr>
        <p:txBody>
          <a:bodyPr/>
          <a:lstStyle>
            <a:lvl1pPr marL="0" indent="0">
              <a:buNone/>
              <a:defRPr sz="3000" b="1">
                <a:solidFill>
                  <a:srgbClr val="090095"/>
                </a:solidFill>
                <a:latin typeface="Montserrat" panose="00000500000000000000" pitchFamily="2" charset="0"/>
              </a:defRPr>
            </a:lvl1pPr>
          </a:lstStyle>
          <a:p>
            <a:pPr lvl="0"/>
            <a:r>
              <a:rPr lang="fr-FR" dirty="0"/>
              <a:t>Cliquez pour ajouter du texte</a:t>
            </a:r>
            <a:endParaRPr lang="en-US" dirty="0"/>
          </a:p>
        </p:txBody>
      </p:sp>
      <p:sp>
        <p:nvSpPr>
          <p:cNvPr id="3" name="Espace réservé du texte 2">
            <a:extLst>
              <a:ext uri="{FF2B5EF4-FFF2-40B4-BE49-F238E27FC236}">
                <a16:creationId xmlns:a16="http://schemas.microsoft.com/office/drawing/2014/main" id="{EB5EB9AC-2180-445A-967A-EA48C8DBC112}"/>
              </a:ext>
            </a:extLst>
          </p:cNvPr>
          <p:cNvSpPr>
            <a:spLocks noGrp="1"/>
          </p:cNvSpPr>
          <p:nvPr>
            <p:ph type="body" sz="quarter" idx="17" hasCustomPrompt="1"/>
          </p:nvPr>
        </p:nvSpPr>
        <p:spPr>
          <a:xfrm>
            <a:off x="913667" y="2959100"/>
            <a:ext cx="2028825" cy="2130425"/>
          </a:xfrm>
          <a:prstGeom prst="rect">
            <a:avLst/>
          </a:prstGeom>
        </p:spPr>
        <p:txBody>
          <a:bodyPr/>
          <a:lstStyle>
            <a:lvl1pPr marL="0" indent="0">
              <a:buNone/>
              <a:defRPr sz="1600">
                <a:latin typeface="Montserrat" panose="00000500000000000000" pitchFamily="2" charset="0"/>
              </a:defRPr>
            </a:lvl1pPr>
          </a:lstStyle>
          <a:p>
            <a:pPr lvl="0"/>
            <a:r>
              <a:rPr lang="fr-FR" dirty="0"/>
              <a:t>Textes</a:t>
            </a:r>
            <a:endParaRPr lang="en-US" dirty="0"/>
          </a:p>
        </p:txBody>
      </p:sp>
    </p:spTree>
    <p:extLst>
      <p:ext uri="{BB962C8B-B14F-4D97-AF65-F5344CB8AC3E}">
        <p14:creationId xmlns:p14="http://schemas.microsoft.com/office/powerpoint/2010/main" val="9329270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LANNING">
    <p:spTree>
      <p:nvGrpSpPr>
        <p:cNvPr id="1" name=""/>
        <p:cNvGrpSpPr/>
        <p:nvPr/>
      </p:nvGrpSpPr>
      <p:grpSpPr>
        <a:xfrm>
          <a:off x="0" y="0"/>
          <a:ext cx="0" cy="0"/>
          <a:chOff x="0" y="0"/>
          <a:chExt cx="0" cy="0"/>
        </a:xfrm>
      </p:grpSpPr>
      <p:sp>
        <p:nvSpPr>
          <p:cNvPr id="32" name="Line 5">
            <a:extLst>
              <a:ext uri="{FF2B5EF4-FFF2-40B4-BE49-F238E27FC236}">
                <a16:creationId xmlns:a16="http://schemas.microsoft.com/office/drawing/2014/main" id="{897A8F60-9138-4F39-8849-6F7A8DE086ED}"/>
              </a:ext>
            </a:extLst>
          </p:cNvPr>
          <p:cNvSpPr/>
          <p:nvPr userDrawn="1"/>
        </p:nvSpPr>
        <p:spPr>
          <a:xfrm>
            <a:off x="162360" y="909720"/>
            <a:ext cx="612000" cy="0"/>
          </a:xfrm>
          <a:prstGeom prst="line">
            <a:avLst/>
          </a:prstGeom>
          <a:ln w="76320">
            <a:solidFill>
              <a:srgbClr val="E7302A"/>
            </a:solidFill>
          </a:ln>
        </p:spPr>
        <p:style>
          <a:lnRef idx="1">
            <a:schemeClr val="accent1"/>
          </a:lnRef>
          <a:fillRef idx="0">
            <a:schemeClr val="accent1"/>
          </a:fillRef>
          <a:effectRef idx="0">
            <a:schemeClr val="accent1"/>
          </a:effectRef>
          <a:fontRef idx="minor"/>
        </p:style>
        <p:txBody>
          <a:bodyPr/>
          <a:lstStyle/>
          <a:p>
            <a:endParaRPr lang="fr-FR"/>
          </a:p>
        </p:txBody>
      </p:sp>
      <p:sp>
        <p:nvSpPr>
          <p:cNvPr id="33" name="Espace réservé du texte 10">
            <a:extLst>
              <a:ext uri="{FF2B5EF4-FFF2-40B4-BE49-F238E27FC236}">
                <a16:creationId xmlns:a16="http://schemas.microsoft.com/office/drawing/2014/main" id="{2949CF74-442C-4FE6-AE06-8B63F3A9E107}"/>
              </a:ext>
            </a:extLst>
          </p:cNvPr>
          <p:cNvSpPr>
            <a:spLocks noGrp="1"/>
          </p:cNvSpPr>
          <p:nvPr>
            <p:ph type="body" sz="quarter" idx="11" hasCustomPrompt="1"/>
          </p:nvPr>
        </p:nvSpPr>
        <p:spPr>
          <a:xfrm>
            <a:off x="157163" y="248505"/>
            <a:ext cx="3981450" cy="215900"/>
          </a:xfrm>
          <a:prstGeom prst="rect">
            <a:avLst/>
          </a:prstGeom>
        </p:spPr>
        <p:txBody>
          <a:bodyPr/>
          <a:lstStyle>
            <a:lvl1pPr marL="0" indent="0">
              <a:buNone/>
              <a:defRPr sz="1600" b="1">
                <a:latin typeface="Montserrat" panose="00000500000000000000" pitchFamily="2" charset="0"/>
              </a:defRPr>
            </a:lvl1pPr>
          </a:lstStyle>
          <a:p>
            <a:pPr lvl="0"/>
            <a:r>
              <a:rPr lang="fr-FR" dirty="0"/>
              <a:t>Cliquez pour ajouter du texte</a:t>
            </a:r>
            <a:endParaRPr lang="en-US" dirty="0"/>
          </a:p>
        </p:txBody>
      </p:sp>
      <p:sp>
        <p:nvSpPr>
          <p:cNvPr id="34" name="Espace réservé du texte 14">
            <a:extLst>
              <a:ext uri="{FF2B5EF4-FFF2-40B4-BE49-F238E27FC236}">
                <a16:creationId xmlns:a16="http://schemas.microsoft.com/office/drawing/2014/main" id="{F468B1C9-EE69-4B2C-A5F2-DB905EB066DC}"/>
              </a:ext>
            </a:extLst>
          </p:cNvPr>
          <p:cNvSpPr>
            <a:spLocks noGrp="1"/>
          </p:cNvSpPr>
          <p:nvPr>
            <p:ph type="body" sz="quarter" idx="12" hasCustomPrompt="1"/>
          </p:nvPr>
        </p:nvSpPr>
        <p:spPr>
          <a:xfrm>
            <a:off x="913667" y="656127"/>
            <a:ext cx="3881070" cy="609966"/>
          </a:xfrm>
          <a:prstGeom prst="rect">
            <a:avLst/>
          </a:prstGeom>
        </p:spPr>
        <p:txBody>
          <a:bodyPr/>
          <a:lstStyle>
            <a:lvl1pPr marL="0" indent="0">
              <a:buNone/>
              <a:defRPr sz="3000" b="1">
                <a:solidFill>
                  <a:srgbClr val="090095"/>
                </a:solidFill>
                <a:latin typeface="Montserrat" panose="00000500000000000000" pitchFamily="2" charset="0"/>
              </a:defRPr>
            </a:lvl1pPr>
          </a:lstStyle>
          <a:p>
            <a:pPr lvl="0"/>
            <a:r>
              <a:rPr lang="fr-FR" dirty="0"/>
              <a:t>Cliquez pour ajouter du texte</a:t>
            </a:r>
            <a:endParaRPr lang="en-US" dirty="0"/>
          </a:p>
        </p:txBody>
      </p:sp>
      <p:sp>
        <p:nvSpPr>
          <p:cNvPr id="47" name="Line 1">
            <a:extLst>
              <a:ext uri="{FF2B5EF4-FFF2-40B4-BE49-F238E27FC236}">
                <a16:creationId xmlns:a16="http://schemas.microsoft.com/office/drawing/2014/main" id="{1696E4F7-CA0E-4B04-952D-CD3E4CF2B71C}"/>
              </a:ext>
            </a:extLst>
          </p:cNvPr>
          <p:cNvSpPr/>
          <p:nvPr userDrawn="1"/>
        </p:nvSpPr>
        <p:spPr>
          <a:xfrm>
            <a:off x="4836960" y="-74520"/>
            <a:ext cx="0" cy="6730200"/>
          </a:xfrm>
          <a:prstGeom prst="line">
            <a:avLst/>
          </a:prstGeom>
          <a:ln w="31680">
            <a:solidFill>
              <a:srgbClr val="0A0096"/>
            </a:solidFill>
          </a:ln>
        </p:spPr>
        <p:style>
          <a:lnRef idx="1">
            <a:schemeClr val="accent1"/>
          </a:lnRef>
          <a:fillRef idx="0">
            <a:schemeClr val="accent1"/>
          </a:fillRef>
          <a:effectRef idx="0">
            <a:schemeClr val="accent1"/>
          </a:effectRef>
          <a:fontRef idx="minor"/>
        </p:style>
        <p:txBody>
          <a:bodyPr/>
          <a:lstStyle/>
          <a:p>
            <a:endParaRPr lang="fr-FR"/>
          </a:p>
        </p:txBody>
      </p:sp>
    </p:spTree>
    <p:extLst>
      <p:ext uri="{BB962C8B-B14F-4D97-AF65-F5344CB8AC3E}">
        <p14:creationId xmlns:p14="http://schemas.microsoft.com/office/powerpoint/2010/main" val="41289543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RE 2">
    <p:spTree>
      <p:nvGrpSpPr>
        <p:cNvPr id="1" name=""/>
        <p:cNvGrpSpPr/>
        <p:nvPr/>
      </p:nvGrpSpPr>
      <p:grpSpPr>
        <a:xfrm>
          <a:off x="0" y="0"/>
          <a:ext cx="0" cy="0"/>
          <a:chOff x="0" y="0"/>
          <a:chExt cx="0" cy="0"/>
        </a:xfrm>
      </p:grpSpPr>
      <p:sp>
        <p:nvSpPr>
          <p:cNvPr id="5" name="Google Shape;32;p6">
            <a:extLst>
              <a:ext uri="{FF2B5EF4-FFF2-40B4-BE49-F238E27FC236}">
                <a16:creationId xmlns:a16="http://schemas.microsoft.com/office/drawing/2014/main" id="{833FC38E-CCC0-435B-94EC-EE892C21532A}"/>
              </a:ext>
            </a:extLst>
          </p:cNvPr>
          <p:cNvSpPr txBox="1">
            <a:spLocks noGrp="1"/>
          </p:cNvSpPr>
          <p:nvPr>
            <p:ph type="sldNum" idx="4"/>
          </p:nvPr>
        </p:nvSpPr>
        <p:spPr>
          <a:xfrm>
            <a:off x="11264174" y="6154296"/>
            <a:ext cx="731600" cy="524800"/>
          </a:xfrm>
          <a:prstGeom prst="rect">
            <a:avLst/>
          </a:prstGeom>
          <a:ln>
            <a:noFill/>
          </a:ln>
        </p:spPr>
        <p:txBody>
          <a:bodyPr spcFirstLastPara="1" wrap="square" lIns="0" tIns="0" rIns="0" bIns="0" anchor="ctr" anchorCtr="0">
            <a:noAutofit/>
          </a:bodyPr>
          <a:lstStyle>
            <a:lvl1pPr lvl="0" algn="r" rtl="0">
              <a:buNone/>
              <a:defRPr>
                <a:solidFill>
                  <a:schemeClr val="bg1">
                    <a:lumMod val="50000"/>
                  </a:schemeClr>
                </a:solidFill>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fr-FR" smtClean="0"/>
              <a:pPr/>
              <a:t>‹N°›</a:t>
            </a:fld>
            <a:endParaRPr lang="fr-FR" dirty="0"/>
          </a:p>
        </p:txBody>
      </p:sp>
      <p:sp>
        <p:nvSpPr>
          <p:cNvPr id="10" name="Google Shape;877;p51">
            <a:extLst>
              <a:ext uri="{FF2B5EF4-FFF2-40B4-BE49-F238E27FC236}">
                <a16:creationId xmlns:a16="http://schemas.microsoft.com/office/drawing/2014/main" id="{5DB9E9D6-5341-F945-8E22-099606B35ADC}"/>
              </a:ext>
            </a:extLst>
          </p:cNvPr>
          <p:cNvSpPr/>
          <p:nvPr userDrawn="1"/>
        </p:nvSpPr>
        <p:spPr>
          <a:xfrm>
            <a:off x="7353428" y="-1403497"/>
            <a:ext cx="4990972" cy="8080744"/>
          </a:xfrm>
          <a:custGeom>
            <a:avLst/>
            <a:gdLst/>
            <a:ahLst/>
            <a:cxnLst/>
            <a:rect l="l" t="t" r="r" b="b"/>
            <a:pathLst>
              <a:path w="2670809" h="1827847" extrusionOk="0">
                <a:moveTo>
                  <a:pt x="689610" y="0"/>
                </a:moveTo>
                <a:lnTo>
                  <a:pt x="0" y="1827848"/>
                </a:lnTo>
                <a:lnTo>
                  <a:pt x="2670810" y="1827848"/>
                </a:lnTo>
                <a:lnTo>
                  <a:pt x="2670810" y="282893"/>
                </a:lnTo>
                <a:close/>
              </a:path>
            </a:pathLst>
          </a:custGeom>
          <a:solidFill>
            <a:srgbClr val="090095"/>
          </a:solidFill>
          <a:ln>
            <a:noFill/>
          </a:ln>
          <a:effectLst>
            <a:outerShdw blurRad="457200" dist="190500" dir="10800000" algn="r" rotWithShape="0">
              <a:srgbClr val="000000">
                <a:alpha val="2196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
        <p:nvSpPr>
          <p:cNvPr id="11" name="Line 5">
            <a:extLst>
              <a:ext uri="{FF2B5EF4-FFF2-40B4-BE49-F238E27FC236}">
                <a16:creationId xmlns:a16="http://schemas.microsoft.com/office/drawing/2014/main" id="{C1B83BBF-99A1-47A2-9878-A46AE625199F}"/>
              </a:ext>
            </a:extLst>
          </p:cNvPr>
          <p:cNvSpPr/>
          <p:nvPr userDrawn="1"/>
        </p:nvSpPr>
        <p:spPr>
          <a:xfrm>
            <a:off x="162360" y="909720"/>
            <a:ext cx="612000" cy="0"/>
          </a:xfrm>
          <a:prstGeom prst="line">
            <a:avLst/>
          </a:prstGeom>
          <a:ln w="76320">
            <a:solidFill>
              <a:srgbClr val="E7302A"/>
            </a:solidFill>
          </a:ln>
        </p:spPr>
        <p:style>
          <a:lnRef idx="1">
            <a:schemeClr val="accent1"/>
          </a:lnRef>
          <a:fillRef idx="0">
            <a:schemeClr val="accent1"/>
          </a:fillRef>
          <a:effectRef idx="0">
            <a:schemeClr val="accent1"/>
          </a:effectRef>
          <a:fontRef idx="minor"/>
        </p:style>
        <p:txBody>
          <a:bodyPr/>
          <a:lstStyle/>
          <a:p>
            <a:endParaRPr lang="fr-FR"/>
          </a:p>
        </p:txBody>
      </p:sp>
      <p:sp>
        <p:nvSpPr>
          <p:cNvPr id="12" name="Espace réservé du texte 10">
            <a:extLst>
              <a:ext uri="{FF2B5EF4-FFF2-40B4-BE49-F238E27FC236}">
                <a16:creationId xmlns:a16="http://schemas.microsoft.com/office/drawing/2014/main" id="{30C7D337-AA90-482E-82DE-2FDA1ADE442C}"/>
              </a:ext>
            </a:extLst>
          </p:cNvPr>
          <p:cNvSpPr>
            <a:spLocks noGrp="1"/>
          </p:cNvSpPr>
          <p:nvPr>
            <p:ph type="body" sz="quarter" idx="11" hasCustomPrompt="1"/>
          </p:nvPr>
        </p:nvSpPr>
        <p:spPr>
          <a:xfrm>
            <a:off x="157163" y="248505"/>
            <a:ext cx="3981450" cy="215900"/>
          </a:xfrm>
          <a:prstGeom prst="rect">
            <a:avLst/>
          </a:prstGeom>
        </p:spPr>
        <p:txBody>
          <a:bodyPr/>
          <a:lstStyle>
            <a:lvl1pPr marL="0" indent="0">
              <a:buNone/>
              <a:defRPr sz="1600" b="1">
                <a:latin typeface="Montserrat" panose="00000500000000000000" pitchFamily="2" charset="0"/>
              </a:defRPr>
            </a:lvl1pPr>
          </a:lstStyle>
          <a:p>
            <a:pPr lvl="0"/>
            <a:r>
              <a:rPr lang="fr-FR" dirty="0"/>
              <a:t>Cliquez pour ajouter du texte</a:t>
            </a:r>
            <a:endParaRPr lang="en-US" dirty="0"/>
          </a:p>
        </p:txBody>
      </p:sp>
      <p:sp>
        <p:nvSpPr>
          <p:cNvPr id="13" name="Espace réservé du texte 14">
            <a:extLst>
              <a:ext uri="{FF2B5EF4-FFF2-40B4-BE49-F238E27FC236}">
                <a16:creationId xmlns:a16="http://schemas.microsoft.com/office/drawing/2014/main" id="{9EEACC5B-BB21-4024-8E0A-23E93880ED49}"/>
              </a:ext>
            </a:extLst>
          </p:cNvPr>
          <p:cNvSpPr>
            <a:spLocks noGrp="1"/>
          </p:cNvSpPr>
          <p:nvPr>
            <p:ph type="body" sz="quarter" idx="12" hasCustomPrompt="1"/>
          </p:nvPr>
        </p:nvSpPr>
        <p:spPr>
          <a:xfrm>
            <a:off x="913667" y="656127"/>
            <a:ext cx="8066088" cy="609966"/>
          </a:xfrm>
          <a:prstGeom prst="rect">
            <a:avLst/>
          </a:prstGeom>
        </p:spPr>
        <p:txBody>
          <a:bodyPr/>
          <a:lstStyle>
            <a:lvl1pPr marL="0" indent="0">
              <a:buNone/>
              <a:defRPr sz="3000" b="1">
                <a:solidFill>
                  <a:srgbClr val="090095"/>
                </a:solidFill>
                <a:latin typeface="Montserrat" panose="00000500000000000000" pitchFamily="2" charset="0"/>
              </a:defRPr>
            </a:lvl1pPr>
          </a:lstStyle>
          <a:p>
            <a:pPr lvl="0"/>
            <a:r>
              <a:rPr lang="fr-FR" dirty="0"/>
              <a:t>Cliquez pour ajouter du texte</a:t>
            </a:r>
            <a:endParaRPr lang="en-US" dirty="0"/>
          </a:p>
        </p:txBody>
      </p:sp>
    </p:spTree>
    <p:extLst>
      <p:ext uri="{BB962C8B-B14F-4D97-AF65-F5344CB8AC3E}">
        <p14:creationId xmlns:p14="http://schemas.microsoft.com/office/powerpoint/2010/main" val="37827970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E IMG">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13154BF8-19BC-A44D-8114-FACBE8A112AF}"/>
              </a:ext>
            </a:extLst>
          </p:cNvPr>
          <p:cNvSpPr>
            <a:spLocks noGrp="1"/>
          </p:cNvSpPr>
          <p:nvPr>
            <p:ph type="body" sz="quarter" idx="11" hasCustomPrompt="1"/>
          </p:nvPr>
        </p:nvSpPr>
        <p:spPr>
          <a:xfrm>
            <a:off x="635001" y="1542553"/>
            <a:ext cx="6454731" cy="4700078"/>
          </a:xfrm>
          <a:prstGeom prst="rect">
            <a:avLst/>
          </a:prstGeom>
        </p:spPr>
        <p:txBody>
          <a:bodyPr/>
          <a:lstStyle>
            <a:lvl1pPr marL="76200" indent="0">
              <a:buNone/>
              <a:defRPr sz="1600">
                <a:latin typeface="Montserrat" panose="00000500000000000000" pitchFamily="2" charset="0"/>
              </a:defRPr>
            </a:lvl1pPr>
          </a:lstStyle>
          <a:p>
            <a:pPr lvl="0"/>
            <a:r>
              <a:rPr lang="fr-FR" dirty="0"/>
              <a:t>Textes</a:t>
            </a:r>
          </a:p>
        </p:txBody>
      </p:sp>
      <p:sp>
        <p:nvSpPr>
          <p:cNvPr id="6" name="Espace réservé pour une image  15">
            <a:extLst>
              <a:ext uri="{FF2B5EF4-FFF2-40B4-BE49-F238E27FC236}">
                <a16:creationId xmlns:a16="http://schemas.microsoft.com/office/drawing/2014/main" id="{86E405AB-EA8D-2D43-80B8-DBDA019B2653}"/>
              </a:ext>
            </a:extLst>
          </p:cNvPr>
          <p:cNvSpPr>
            <a:spLocks noGrp="1"/>
          </p:cNvSpPr>
          <p:nvPr>
            <p:ph type="pic" sz="quarter" idx="17" hasCustomPrompt="1"/>
          </p:nvPr>
        </p:nvSpPr>
        <p:spPr>
          <a:xfrm>
            <a:off x="7665928" y="-1"/>
            <a:ext cx="4526071" cy="6937691"/>
          </a:xfrm>
          <a:prstGeom prst="rect">
            <a:avLst/>
          </a:prstGeom>
          <a:solidFill>
            <a:schemeClr val="bg1">
              <a:lumMod val="85000"/>
            </a:schemeClr>
          </a:solidFill>
        </p:spPr>
        <p:txBody>
          <a:bodyPr/>
          <a:lstStyle>
            <a:lvl1pPr marL="76200" indent="0">
              <a:buNone/>
              <a:defRPr/>
            </a:lvl1pPr>
          </a:lstStyle>
          <a:p>
            <a:r>
              <a:rPr lang="fr-FR" dirty="0"/>
              <a:t>Image</a:t>
            </a:r>
          </a:p>
        </p:txBody>
      </p:sp>
      <p:sp>
        <p:nvSpPr>
          <p:cNvPr id="11" name="Line 5">
            <a:extLst>
              <a:ext uri="{FF2B5EF4-FFF2-40B4-BE49-F238E27FC236}">
                <a16:creationId xmlns:a16="http://schemas.microsoft.com/office/drawing/2014/main" id="{EB41D6AD-F9BE-4156-9591-190FD685BDC8}"/>
              </a:ext>
            </a:extLst>
          </p:cNvPr>
          <p:cNvSpPr/>
          <p:nvPr userDrawn="1"/>
        </p:nvSpPr>
        <p:spPr>
          <a:xfrm>
            <a:off x="162360" y="909720"/>
            <a:ext cx="612000" cy="0"/>
          </a:xfrm>
          <a:prstGeom prst="line">
            <a:avLst/>
          </a:prstGeom>
          <a:ln w="76320">
            <a:solidFill>
              <a:srgbClr val="E7302A"/>
            </a:solidFill>
          </a:ln>
        </p:spPr>
        <p:style>
          <a:lnRef idx="1">
            <a:schemeClr val="accent1"/>
          </a:lnRef>
          <a:fillRef idx="0">
            <a:schemeClr val="accent1"/>
          </a:fillRef>
          <a:effectRef idx="0">
            <a:schemeClr val="accent1"/>
          </a:effectRef>
          <a:fontRef idx="minor"/>
        </p:style>
        <p:txBody>
          <a:bodyPr/>
          <a:lstStyle/>
          <a:p>
            <a:endParaRPr lang="fr-FR"/>
          </a:p>
        </p:txBody>
      </p:sp>
      <p:sp>
        <p:nvSpPr>
          <p:cNvPr id="12" name="Espace réservé du texte 10">
            <a:extLst>
              <a:ext uri="{FF2B5EF4-FFF2-40B4-BE49-F238E27FC236}">
                <a16:creationId xmlns:a16="http://schemas.microsoft.com/office/drawing/2014/main" id="{2DF6BE14-2078-4B9C-9C6C-DF1928ED92E5}"/>
              </a:ext>
            </a:extLst>
          </p:cNvPr>
          <p:cNvSpPr>
            <a:spLocks noGrp="1"/>
          </p:cNvSpPr>
          <p:nvPr>
            <p:ph type="body" sz="quarter" idx="18" hasCustomPrompt="1"/>
          </p:nvPr>
        </p:nvSpPr>
        <p:spPr>
          <a:xfrm>
            <a:off x="157163" y="248505"/>
            <a:ext cx="3981450" cy="215900"/>
          </a:xfrm>
          <a:prstGeom prst="rect">
            <a:avLst/>
          </a:prstGeom>
        </p:spPr>
        <p:txBody>
          <a:bodyPr/>
          <a:lstStyle>
            <a:lvl1pPr marL="0" indent="0">
              <a:buNone/>
              <a:defRPr sz="1600" b="1">
                <a:latin typeface="Montserrat" panose="00000500000000000000" pitchFamily="2" charset="0"/>
              </a:defRPr>
            </a:lvl1pPr>
          </a:lstStyle>
          <a:p>
            <a:pPr lvl="0"/>
            <a:r>
              <a:rPr lang="fr-FR" dirty="0"/>
              <a:t>Cliquez pour ajouter du texte</a:t>
            </a:r>
            <a:endParaRPr lang="en-US" dirty="0"/>
          </a:p>
        </p:txBody>
      </p:sp>
      <p:sp>
        <p:nvSpPr>
          <p:cNvPr id="13" name="Espace réservé du texte 14">
            <a:extLst>
              <a:ext uri="{FF2B5EF4-FFF2-40B4-BE49-F238E27FC236}">
                <a16:creationId xmlns:a16="http://schemas.microsoft.com/office/drawing/2014/main" id="{B505D41C-F73A-484A-800F-1626E7BE098B}"/>
              </a:ext>
            </a:extLst>
          </p:cNvPr>
          <p:cNvSpPr>
            <a:spLocks noGrp="1"/>
          </p:cNvSpPr>
          <p:nvPr>
            <p:ph type="body" sz="quarter" idx="12" hasCustomPrompt="1"/>
          </p:nvPr>
        </p:nvSpPr>
        <p:spPr>
          <a:xfrm>
            <a:off x="913667" y="656127"/>
            <a:ext cx="6176065" cy="609966"/>
          </a:xfrm>
          <a:prstGeom prst="rect">
            <a:avLst/>
          </a:prstGeom>
        </p:spPr>
        <p:txBody>
          <a:bodyPr/>
          <a:lstStyle>
            <a:lvl1pPr marL="0" indent="0">
              <a:buNone/>
              <a:defRPr sz="3000" b="1">
                <a:solidFill>
                  <a:srgbClr val="090095"/>
                </a:solidFill>
                <a:latin typeface="Montserrat" panose="00000500000000000000" pitchFamily="2" charset="0"/>
              </a:defRPr>
            </a:lvl1pPr>
          </a:lstStyle>
          <a:p>
            <a:pPr lvl="0"/>
            <a:r>
              <a:rPr lang="fr-FR" dirty="0"/>
              <a:t>Cliquez pour ajouter du texte</a:t>
            </a:r>
            <a:endParaRPr lang="en-US" dirty="0"/>
          </a:p>
        </p:txBody>
      </p:sp>
    </p:spTree>
    <p:extLst>
      <p:ext uri="{BB962C8B-B14F-4D97-AF65-F5344CB8AC3E}">
        <p14:creationId xmlns:p14="http://schemas.microsoft.com/office/powerpoint/2010/main" val="5263538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E 2 IMG">
    <p:spTree>
      <p:nvGrpSpPr>
        <p:cNvPr id="1" name=""/>
        <p:cNvGrpSpPr/>
        <p:nvPr/>
      </p:nvGrpSpPr>
      <p:grpSpPr>
        <a:xfrm>
          <a:off x="0" y="0"/>
          <a:ext cx="0" cy="0"/>
          <a:chOff x="0" y="0"/>
          <a:chExt cx="0" cy="0"/>
        </a:xfrm>
      </p:grpSpPr>
      <p:sp>
        <p:nvSpPr>
          <p:cNvPr id="20" name="Google Shape;877;p51">
            <a:extLst>
              <a:ext uri="{FF2B5EF4-FFF2-40B4-BE49-F238E27FC236}">
                <a16:creationId xmlns:a16="http://schemas.microsoft.com/office/drawing/2014/main" id="{946B03F1-A62E-1147-9A1D-FBC34478D99C}"/>
              </a:ext>
            </a:extLst>
          </p:cNvPr>
          <p:cNvSpPr/>
          <p:nvPr userDrawn="1"/>
        </p:nvSpPr>
        <p:spPr>
          <a:xfrm>
            <a:off x="7353428" y="-1403497"/>
            <a:ext cx="4990972" cy="8080744"/>
          </a:xfrm>
          <a:custGeom>
            <a:avLst/>
            <a:gdLst/>
            <a:ahLst/>
            <a:cxnLst/>
            <a:rect l="l" t="t" r="r" b="b"/>
            <a:pathLst>
              <a:path w="2670809" h="1827847" extrusionOk="0">
                <a:moveTo>
                  <a:pt x="689610" y="0"/>
                </a:moveTo>
                <a:lnTo>
                  <a:pt x="0" y="1827848"/>
                </a:lnTo>
                <a:lnTo>
                  <a:pt x="2670810" y="1827848"/>
                </a:lnTo>
                <a:lnTo>
                  <a:pt x="2670810" y="282893"/>
                </a:lnTo>
                <a:close/>
              </a:path>
            </a:pathLst>
          </a:custGeom>
          <a:solidFill>
            <a:srgbClr val="090095"/>
          </a:solidFill>
          <a:ln>
            <a:noFill/>
          </a:ln>
          <a:effectLst>
            <a:outerShdw blurRad="457200" dist="190500" dir="10800000" algn="r" rotWithShape="0">
              <a:srgbClr val="000000">
                <a:alpha val="2196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
        <p:nvSpPr>
          <p:cNvPr id="8" name="Espace réservé du texte 6">
            <a:extLst>
              <a:ext uri="{FF2B5EF4-FFF2-40B4-BE49-F238E27FC236}">
                <a16:creationId xmlns:a16="http://schemas.microsoft.com/office/drawing/2014/main" id="{16B5D7C5-292B-6A4D-972F-C45791BCAA89}"/>
              </a:ext>
            </a:extLst>
          </p:cNvPr>
          <p:cNvSpPr>
            <a:spLocks noGrp="1"/>
          </p:cNvSpPr>
          <p:nvPr>
            <p:ph type="body" sz="quarter" idx="11" hasCustomPrompt="1"/>
          </p:nvPr>
        </p:nvSpPr>
        <p:spPr>
          <a:xfrm>
            <a:off x="588963" y="1542553"/>
            <a:ext cx="3758197" cy="4700078"/>
          </a:xfrm>
          <a:prstGeom prst="rect">
            <a:avLst/>
          </a:prstGeom>
        </p:spPr>
        <p:txBody>
          <a:bodyPr/>
          <a:lstStyle>
            <a:lvl1pPr marL="76200" indent="0">
              <a:buNone/>
              <a:defRPr sz="1600">
                <a:latin typeface="Montserrat" panose="00000500000000000000" pitchFamily="2" charset="0"/>
              </a:defRPr>
            </a:lvl1pPr>
          </a:lstStyle>
          <a:p>
            <a:pPr lvl="0"/>
            <a:r>
              <a:rPr lang="fr-FR" dirty="0"/>
              <a:t>Textes</a:t>
            </a:r>
          </a:p>
        </p:txBody>
      </p:sp>
      <p:sp>
        <p:nvSpPr>
          <p:cNvPr id="18" name="Espace réservé pour une image  15">
            <a:extLst>
              <a:ext uri="{FF2B5EF4-FFF2-40B4-BE49-F238E27FC236}">
                <a16:creationId xmlns:a16="http://schemas.microsoft.com/office/drawing/2014/main" id="{F613C6D2-1DEB-5244-99F3-F2795CBC4CF7}"/>
              </a:ext>
            </a:extLst>
          </p:cNvPr>
          <p:cNvSpPr>
            <a:spLocks noGrp="1"/>
          </p:cNvSpPr>
          <p:nvPr>
            <p:ph type="pic" sz="quarter" idx="21" hasCustomPrompt="1"/>
          </p:nvPr>
        </p:nvSpPr>
        <p:spPr>
          <a:xfrm>
            <a:off x="4438817" y="1542553"/>
            <a:ext cx="3921981" cy="4700078"/>
          </a:xfrm>
          <a:prstGeom prst="rect">
            <a:avLst/>
          </a:prstGeom>
          <a:solidFill>
            <a:schemeClr val="bg1">
              <a:lumMod val="85000"/>
            </a:schemeClr>
          </a:solidFill>
        </p:spPr>
        <p:txBody>
          <a:bodyPr/>
          <a:lstStyle>
            <a:lvl1pPr marL="76200" indent="0">
              <a:buNone/>
              <a:defRPr/>
            </a:lvl1pPr>
          </a:lstStyle>
          <a:p>
            <a:r>
              <a:rPr lang="fr-FR" dirty="0"/>
              <a:t>Image</a:t>
            </a:r>
          </a:p>
        </p:txBody>
      </p:sp>
      <p:sp>
        <p:nvSpPr>
          <p:cNvPr id="10" name="Espace réservé pour une image  15">
            <a:extLst>
              <a:ext uri="{FF2B5EF4-FFF2-40B4-BE49-F238E27FC236}">
                <a16:creationId xmlns:a16="http://schemas.microsoft.com/office/drawing/2014/main" id="{E81917B2-895C-E146-9385-FB82B5684310}"/>
              </a:ext>
            </a:extLst>
          </p:cNvPr>
          <p:cNvSpPr>
            <a:spLocks noGrp="1"/>
          </p:cNvSpPr>
          <p:nvPr>
            <p:ph type="pic" sz="quarter" idx="22" hasCustomPrompt="1"/>
          </p:nvPr>
        </p:nvSpPr>
        <p:spPr>
          <a:xfrm>
            <a:off x="8422419" y="1542553"/>
            <a:ext cx="3921981" cy="4700078"/>
          </a:xfrm>
          <a:prstGeom prst="rect">
            <a:avLst/>
          </a:prstGeom>
          <a:solidFill>
            <a:schemeClr val="bg1">
              <a:lumMod val="85000"/>
            </a:schemeClr>
          </a:solidFill>
        </p:spPr>
        <p:txBody>
          <a:bodyPr/>
          <a:lstStyle>
            <a:lvl1pPr marL="76200" indent="0">
              <a:buNone/>
              <a:defRPr/>
            </a:lvl1pPr>
          </a:lstStyle>
          <a:p>
            <a:r>
              <a:rPr lang="fr-FR" dirty="0"/>
              <a:t>Image</a:t>
            </a:r>
          </a:p>
        </p:txBody>
      </p:sp>
      <p:sp>
        <p:nvSpPr>
          <p:cNvPr id="12" name="Line 5">
            <a:extLst>
              <a:ext uri="{FF2B5EF4-FFF2-40B4-BE49-F238E27FC236}">
                <a16:creationId xmlns:a16="http://schemas.microsoft.com/office/drawing/2014/main" id="{43F1AF69-C973-4C9A-B6FD-F34EABCED15F}"/>
              </a:ext>
            </a:extLst>
          </p:cNvPr>
          <p:cNvSpPr/>
          <p:nvPr userDrawn="1"/>
        </p:nvSpPr>
        <p:spPr>
          <a:xfrm>
            <a:off x="162360" y="909720"/>
            <a:ext cx="612000" cy="0"/>
          </a:xfrm>
          <a:prstGeom prst="line">
            <a:avLst/>
          </a:prstGeom>
          <a:ln w="76320">
            <a:solidFill>
              <a:srgbClr val="E7302A"/>
            </a:solidFill>
          </a:ln>
        </p:spPr>
        <p:style>
          <a:lnRef idx="1">
            <a:schemeClr val="accent1"/>
          </a:lnRef>
          <a:fillRef idx="0">
            <a:schemeClr val="accent1"/>
          </a:fillRef>
          <a:effectRef idx="0">
            <a:schemeClr val="accent1"/>
          </a:effectRef>
          <a:fontRef idx="minor"/>
        </p:style>
        <p:txBody>
          <a:bodyPr/>
          <a:lstStyle/>
          <a:p>
            <a:endParaRPr lang="fr-FR"/>
          </a:p>
        </p:txBody>
      </p:sp>
      <p:sp>
        <p:nvSpPr>
          <p:cNvPr id="14" name="Espace réservé du texte 10">
            <a:extLst>
              <a:ext uri="{FF2B5EF4-FFF2-40B4-BE49-F238E27FC236}">
                <a16:creationId xmlns:a16="http://schemas.microsoft.com/office/drawing/2014/main" id="{333B41D8-6CD2-4F60-8D0A-3B9856DBD97D}"/>
              </a:ext>
            </a:extLst>
          </p:cNvPr>
          <p:cNvSpPr>
            <a:spLocks noGrp="1"/>
          </p:cNvSpPr>
          <p:nvPr>
            <p:ph type="body" sz="quarter" idx="23" hasCustomPrompt="1"/>
          </p:nvPr>
        </p:nvSpPr>
        <p:spPr>
          <a:xfrm>
            <a:off x="157163" y="248505"/>
            <a:ext cx="3981450" cy="215900"/>
          </a:xfrm>
          <a:prstGeom prst="rect">
            <a:avLst/>
          </a:prstGeom>
        </p:spPr>
        <p:txBody>
          <a:bodyPr/>
          <a:lstStyle>
            <a:lvl1pPr marL="0" indent="0">
              <a:buNone/>
              <a:defRPr sz="1600" b="1">
                <a:latin typeface="Montserrat" panose="00000500000000000000" pitchFamily="2" charset="0"/>
              </a:defRPr>
            </a:lvl1pPr>
          </a:lstStyle>
          <a:p>
            <a:pPr lvl="0"/>
            <a:r>
              <a:rPr lang="fr-FR" dirty="0"/>
              <a:t>Cliquez pour ajouter du texte</a:t>
            </a:r>
            <a:endParaRPr lang="en-US" dirty="0"/>
          </a:p>
        </p:txBody>
      </p:sp>
      <p:sp>
        <p:nvSpPr>
          <p:cNvPr id="15" name="Espace réservé du texte 14">
            <a:extLst>
              <a:ext uri="{FF2B5EF4-FFF2-40B4-BE49-F238E27FC236}">
                <a16:creationId xmlns:a16="http://schemas.microsoft.com/office/drawing/2014/main" id="{58963C36-D59F-4843-B366-B25F71AC4C63}"/>
              </a:ext>
            </a:extLst>
          </p:cNvPr>
          <p:cNvSpPr>
            <a:spLocks noGrp="1"/>
          </p:cNvSpPr>
          <p:nvPr>
            <p:ph type="body" sz="quarter" idx="12" hasCustomPrompt="1"/>
          </p:nvPr>
        </p:nvSpPr>
        <p:spPr>
          <a:xfrm>
            <a:off x="913667" y="656127"/>
            <a:ext cx="6439761" cy="609966"/>
          </a:xfrm>
          <a:prstGeom prst="rect">
            <a:avLst/>
          </a:prstGeom>
        </p:spPr>
        <p:txBody>
          <a:bodyPr/>
          <a:lstStyle>
            <a:lvl1pPr marL="0" indent="0">
              <a:buNone/>
              <a:defRPr sz="3000" b="1">
                <a:solidFill>
                  <a:srgbClr val="090095"/>
                </a:solidFill>
                <a:latin typeface="Montserrat" panose="00000500000000000000" pitchFamily="2" charset="0"/>
              </a:defRPr>
            </a:lvl1pPr>
          </a:lstStyle>
          <a:p>
            <a:pPr lvl="0"/>
            <a:r>
              <a:rPr lang="fr-FR" dirty="0"/>
              <a:t>Cliquez pour ajouter du texte</a:t>
            </a:r>
            <a:endParaRPr lang="en-US" dirty="0"/>
          </a:p>
        </p:txBody>
      </p:sp>
    </p:spTree>
    <p:extLst>
      <p:ext uri="{BB962C8B-B14F-4D97-AF65-F5344CB8AC3E}">
        <p14:creationId xmlns:p14="http://schemas.microsoft.com/office/powerpoint/2010/main" val="20764176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E 2 IMG BIS">
    <p:spTree>
      <p:nvGrpSpPr>
        <p:cNvPr id="1" name=""/>
        <p:cNvGrpSpPr/>
        <p:nvPr/>
      </p:nvGrpSpPr>
      <p:grpSpPr>
        <a:xfrm>
          <a:off x="0" y="0"/>
          <a:ext cx="0" cy="0"/>
          <a:chOff x="0" y="0"/>
          <a:chExt cx="0" cy="0"/>
        </a:xfrm>
      </p:grpSpPr>
      <p:sp>
        <p:nvSpPr>
          <p:cNvPr id="13" name="Google Shape;877;p51">
            <a:extLst>
              <a:ext uri="{FF2B5EF4-FFF2-40B4-BE49-F238E27FC236}">
                <a16:creationId xmlns:a16="http://schemas.microsoft.com/office/drawing/2014/main" id="{C76E8036-790B-6C4A-AED1-D361D51C69BD}"/>
              </a:ext>
            </a:extLst>
          </p:cNvPr>
          <p:cNvSpPr/>
          <p:nvPr userDrawn="1"/>
        </p:nvSpPr>
        <p:spPr>
          <a:xfrm>
            <a:off x="7353428" y="-1403497"/>
            <a:ext cx="4990972" cy="8080744"/>
          </a:xfrm>
          <a:custGeom>
            <a:avLst/>
            <a:gdLst/>
            <a:ahLst/>
            <a:cxnLst/>
            <a:rect l="l" t="t" r="r" b="b"/>
            <a:pathLst>
              <a:path w="2670809" h="1827847" extrusionOk="0">
                <a:moveTo>
                  <a:pt x="689610" y="0"/>
                </a:moveTo>
                <a:lnTo>
                  <a:pt x="0" y="1827848"/>
                </a:lnTo>
                <a:lnTo>
                  <a:pt x="2670810" y="1827848"/>
                </a:lnTo>
                <a:lnTo>
                  <a:pt x="2670810" y="282893"/>
                </a:lnTo>
                <a:close/>
              </a:path>
            </a:pathLst>
          </a:custGeom>
          <a:solidFill>
            <a:srgbClr val="090095"/>
          </a:solidFill>
          <a:ln>
            <a:noFill/>
          </a:ln>
          <a:effectLst>
            <a:outerShdw blurRad="457200" dist="190500" dir="10800000" algn="r" rotWithShape="0">
              <a:srgbClr val="000000">
                <a:alpha val="2196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
        <p:nvSpPr>
          <p:cNvPr id="10" name="Espace réservé pour une image  15">
            <a:extLst>
              <a:ext uri="{FF2B5EF4-FFF2-40B4-BE49-F238E27FC236}">
                <a16:creationId xmlns:a16="http://schemas.microsoft.com/office/drawing/2014/main" id="{5DCDD59E-0C9B-034C-990C-627E024A1A62}"/>
              </a:ext>
            </a:extLst>
          </p:cNvPr>
          <p:cNvSpPr>
            <a:spLocks noGrp="1"/>
          </p:cNvSpPr>
          <p:nvPr>
            <p:ph type="pic" sz="quarter" idx="22" hasCustomPrompt="1"/>
          </p:nvPr>
        </p:nvSpPr>
        <p:spPr>
          <a:xfrm>
            <a:off x="7633252" y="7952"/>
            <a:ext cx="4558748" cy="3289015"/>
          </a:xfrm>
          <a:prstGeom prst="rect">
            <a:avLst/>
          </a:prstGeom>
          <a:solidFill>
            <a:schemeClr val="bg1">
              <a:lumMod val="85000"/>
            </a:schemeClr>
          </a:solidFill>
        </p:spPr>
        <p:txBody>
          <a:bodyPr/>
          <a:lstStyle>
            <a:lvl1pPr marL="76200" indent="0">
              <a:buNone/>
              <a:defRPr/>
            </a:lvl1pPr>
          </a:lstStyle>
          <a:p>
            <a:r>
              <a:rPr lang="fr-FR" dirty="0"/>
              <a:t>Image</a:t>
            </a:r>
          </a:p>
        </p:txBody>
      </p:sp>
      <p:sp>
        <p:nvSpPr>
          <p:cNvPr id="11" name="Espace réservé du texte 6">
            <a:extLst>
              <a:ext uri="{FF2B5EF4-FFF2-40B4-BE49-F238E27FC236}">
                <a16:creationId xmlns:a16="http://schemas.microsoft.com/office/drawing/2014/main" id="{3D2A4CD6-1F3C-FE49-9965-D93B5266BE20}"/>
              </a:ext>
            </a:extLst>
          </p:cNvPr>
          <p:cNvSpPr>
            <a:spLocks noGrp="1"/>
          </p:cNvSpPr>
          <p:nvPr>
            <p:ph type="body" sz="quarter" idx="11" hasCustomPrompt="1"/>
          </p:nvPr>
        </p:nvSpPr>
        <p:spPr>
          <a:xfrm>
            <a:off x="588963" y="1549667"/>
            <a:ext cx="6764465" cy="4980495"/>
          </a:xfrm>
          <a:prstGeom prst="rect">
            <a:avLst/>
          </a:prstGeom>
        </p:spPr>
        <p:txBody>
          <a:bodyPr/>
          <a:lstStyle>
            <a:lvl1pPr marL="76200" indent="0">
              <a:buNone/>
              <a:defRPr sz="1600">
                <a:latin typeface="Montserrat" panose="00000500000000000000" pitchFamily="2" charset="0"/>
              </a:defRPr>
            </a:lvl1pPr>
          </a:lstStyle>
          <a:p>
            <a:pPr lvl="0"/>
            <a:r>
              <a:rPr lang="fr-FR" dirty="0"/>
              <a:t>Textes</a:t>
            </a:r>
          </a:p>
        </p:txBody>
      </p:sp>
      <p:sp>
        <p:nvSpPr>
          <p:cNvPr id="8" name="Espace réservé pour une image  15">
            <a:extLst>
              <a:ext uri="{FF2B5EF4-FFF2-40B4-BE49-F238E27FC236}">
                <a16:creationId xmlns:a16="http://schemas.microsoft.com/office/drawing/2014/main" id="{28719C94-66FE-0D40-8089-C4A0779EA046}"/>
              </a:ext>
            </a:extLst>
          </p:cNvPr>
          <p:cNvSpPr>
            <a:spLocks noGrp="1"/>
          </p:cNvSpPr>
          <p:nvPr>
            <p:ph type="pic" sz="quarter" idx="23" hasCustomPrompt="1"/>
          </p:nvPr>
        </p:nvSpPr>
        <p:spPr>
          <a:xfrm>
            <a:off x="7633252" y="3361484"/>
            <a:ext cx="4558748" cy="3388231"/>
          </a:xfrm>
          <a:prstGeom prst="rect">
            <a:avLst/>
          </a:prstGeom>
          <a:solidFill>
            <a:schemeClr val="bg1">
              <a:lumMod val="85000"/>
            </a:schemeClr>
          </a:solidFill>
        </p:spPr>
        <p:txBody>
          <a:bodyPr/>
          <a:lstStyle>
            <a:lvl1pPr marL="76200" indent="0">
              <a:buNone/>
              <a:defRPr/>
            </a:lvl1pPr>
          </a:lstStyle>
          <a:p>
            <a:r>
              <a:rPr lang="fr-FR" dirty="0"/>
              <a:t>Image</a:t>
            </a:r>
          </a:p>
        </p:txBody>
      </p:sp>
      <p:sp>
        <p:nvSpPr>
          <p:cNvPr id="15" name="Line 5">
            <a:extLst>
              <a:ext uri="{FF2B5EF4-FFF2-40B4-BE49-F238E27FC236}">
                <a16:creationId xmlns:a16="http://schemas.microsoft.com/office/drawing/2014/main" id="{84FA612C-2184-4336-AD36-6BC4F1392B92}"/>
              </a:ext>
            </a:extLst>
          </p:cNvPr>
          <p:cNvSpPr/>
          <p:nvPr userDrawn="1"/>
        </p:nvSpPr>
        <p:spPr>
          <a:xfrm>
            <a:off x="162360" y="909720"/>
            <a:ext cx="612000" cy="0"/>
          </a:xfrm>
          <a:prstGeom prst="line">
            <a:avLst/>
          </a:prstGeom>
          <a:ln w="76320">
            <a:solidFill>
              <a:srgbClr val="E7302A"/>
            </a:solidFill>
          </a:ln>
        </p:spPr>
        <p:style>
          <a:lnRef idx="1">
            <a:schemeClr val="accent1"/>
          </a:lnRef>
          <a:fillRef idx="0">
            <a:schemeClr val="accent1"/>
          </a:fillRef>
          <a:effectRef idx="0">
            <a:schemeClr val="accent1"/>
          </a:effectRef>
          <a:fontRef idx="minor"/>
        </p:style>
        <p:txBody>
          <a:bodyPr/>
          <a:lstStyle/>
          <a:p>
            <a:endParaRPr lang="fr-FR"/>
          </a:p>
        </p:txBody>
      </p:sp>
      <p:sp>
        <p:nvSpPr>
          <p:cNvPr id="16" name="Espace réservé du texte 10">
            <a:extLst>
              <a:ext uri="{FF2B5EF4-FFF2-40B4-BE49-F238E27FC236}">
                <a16:creationId xmlns:a16="http://schemas.microsoft.com/office/drawing/2014/main" id="{4F7D2DD8-C09E-4194-A205-D5EF7ADFF492}"/>
              </a:ext>
            </a:extLst>
          </p:cNvPr>
          <p:cNvSpPr>
            <a:spLocks noGrp="1"/>
          </p:cNvSpPr>
          <p:nvPr>
            <p:ph type="body" sz="quarter" idx="24" hasCustomPrompt="1"/>
          </p:nvPr>
        </p:nvSpPr>
        <p:spPr>
          <a:xfrm>
            <a:off x="157163" y="248505"/>
            <a:ext cx="3981450" cy="215900"/>
          </a:xfrm>
          <a:prstGeom prst="rect">
            <a:avLst/>
          </a:prstGeom>
        </p:spPr>
        <p:txBody>
          <a:bodyPr/>
          <a:lstStyle>
            <a:lvl1pPr marL="0" indent="0">
              <a:buNone/>
              <a:defRPr sz="1600" b="1">
                <a:latin typeface="Montserrat" panose="00000500000000000000" pitchFamily="2" charset="0"/>
              </a:defRPr>
            </a:lvl1pPr>
          </a:lstStyle>
          <a:p>
            <a:pPr lvl="0"/>
            <a:r>
              <a:rPr lang="fr-FR" dirty="0"/>
              <a:t>Cliquez pour ajouter du texte</a:t>
            </a:r>
            <a:endParaRPr lang="en-US" dirty="0"/>
          </a:p>
        </p:txBody>
      </p:sp>
      <p:sp>
        <p:nvSpPr>
          <p:cNvPr id="17" name="Espace réservé du texte 14">
            <a:extLst>
              <a:ext uri="{FF2B5EF4-FFF2-40B4-BE49-F238E27FC236}">
                <a16:creationId xmlns:a16="http://schemas.microsoft.com/office/drawing/2014/main" id="{5129E561-42B4-4D20-B3EE-D1C7357DD0D0}"/>
              </a:ext>
            </a:extLst>
          </p:cNvPr>
          <p:cNvSpPr>
            <a:spLocks noGrp="1"/>
          </p:cNvSpPr>
          <p:nvPr>
            <p:ph type="body" sz="quarter" idx="12" hasCustomPrompt="1"/>
          </p:nvPr>
        </p:nvSpPr>
        <p:spPr>
          <a:xfrm>
            <a:off x="913667" y="656127"/>
            <a:ext cx="6178795" cy="609966"/>
          </a:xfrm>
          <a:prstGeom prst="rect">
            <a:avLst/>
          </a:prstGeom>
        </p:spPr>
        <p:txBody>
          <a:bodyPr/>
          <a:lstStyle>
            <a:lvl1pPr marL="0" indent="0">
              <a:buNone/>
              <a:defRPr sz="3000" b="1">
                <a:solidFill>
                  <a:srgbClr val="090095"/>
                </a:solidFill>
                <a:latin typeface="Montserrat" panose="00000500000000000000" pitchFamily="2" charset="0"/>
              </a:defRPr>
            </a:lvl1pPr>
          </a:lstStyle>
          <a:p>
            <a:pPr lvl="0"/>
            <a:r>
              <a:rPr lang="fr-FR" dirty="0"/>
              <a:t>Cliquez pour ajouter du texte</a:t>
            </a:r>
            <a:endParaRPr lang="en-US" dirty="0"/>
          </a:p>
        </p:txBody>
      </p:sp>
    </p:spTree>
    <p:extLst>
      <p:ext uri="{BB962C8B-B14F-4D97-AF65-F5344CB8AC3E}">
        <p14:creationId xmlns:p14="http://schemas.microsoft.com/office/powerpoint/2010/main" val="11011045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E 3 IMG">
    <p:spTree>
      <p:nvGrpSpPr>
        <p:cNvPr id="1" name=""/>
        <p:cNvGrpSpPr/>
        <p:nvPr/>
      </p:nvGrpSpPr>
      <p:grpSpPr>
        <a:xfrm>
          <a:off x="0" y="0"/>
          <a:ext cx="0" cy="0"/>
          <a:chOff x="0" y="0"/>
          <a:chExt cx="0" cy="0"/>
        </a:xfrm>
      </p:grpSpPr>
      <p:sp>
        <p:nvSpPr>
          <p:cNvPr id="12" name="CustomShape 1">
            <a:extLst>
              <a:ext uri="{FF2B5EF4-FFF2-40B4-BE49-F238E27FC236}">
                <a16:creationId xmlns:a16="http://schemas.microsoft.com/office/drawing/2014/main" id="{0A1E5EE4-4C4C-4959-A911-D20688B95A86}"/>
              </a:ext>
            </a:extLst>
          </p:cNvPr>
          <p:cNvSpPr/>
          <p:nvPr userDrawn="1"/>
        </p:nvSpPr>
        <p:spPr>
          <a:xfrm>
            <a:off x="867960" y="1988280"/>
            <a:ext cx="3287880" cy="3807720"/>
          </a:xfrm>
          <a:prstGeom prst="rect">
            <a:avLst/>
          </a:prstGeom>
          <a:solidFill>
            <a:srgbClr val="090095"/>
          </a:solidFill>
          <a:ln>
            <a:noFill/>
          </a:ln>
        </p:spPr>
        <p:style>
          <a:lnRef idx="2">
            <a:schemeClr val="accent1">
              <a:shade val="50000"/>
            </a:schemeClr>
          </a:lnRef>
          <a:fillRef idx="1">
            <a:schemeClr val="accent1"/>
          </a:fillRef>
          <a:effectRef idx="0">
            <a:schemeClr val="accent1"/>
          </a:effectRef>
          <a:fontRef idx="minor"/>
        </p:style>
        <p:txBody>
          <a:bodyPr/>
          <a:lstStyle/>
          <a:p>
            <a:endParaRPr lang="fr-FR"/>
          </a:p>
        </p:txBody>
      </p:sp>
      <p:sp>
        <p:nvSpPr>
          <p:cNvPr id="16" name="CustomShape 2">
            <a:extLst>
              <a:ext uri="{FF2B5EF4-FFF2-40B4-BE49-F238E27FC236}">
                <a16:creationId xmlns:a16="http://schemas.microsoft.com/office/drawing/2014/main" id="{049AD403-7B44-4A65-9B9E-28A06E186567}"/>
              </a:ext>
            </a:extLst>
          </p:cNvPr>
          <p:cNvSpPr/>
          <p:nvPr userDrawn="1"/>
        </p:nvSpPr>
        <p:spPr>
          <a:xfrm>
            <a:off x="4452060" y="1988280"/>
            <a:ext cx="3287880" cy="3807720"/>
          </a:xfrm>
          <a:prstGeom prst="rect">
            <a:avLst/>
          </a:prstGeom>
          <a:solidFill>
            <a:srgbClr val="090095"/>
          </a:solidFill>
          <a:ln>
            <a:noFill/>
          </a:ln>
        </p:spPr>
        <p:style>
          <a:lnRef idx="2">
            <a:schemeClr val="accent1">
              <a:shade val="50000"/>
            </a:schemeClr>
          </a:lnRef>
          <a:fillRef idx="1">
            <a:schemeClr val="accent1"/>
          </a:fillRef>
          <a:effectRef idx="0">
            <a:schemeClr val="accent1"/>
          </a:effectRef>
          <a:fontRef idx="minor"/>
        </p:style>
        <p:txBody>
          <a:bodyPr/>
          <a:lstStyle/>
          <a:p>
            <a:endParaRPr lang="en-US" dirty="0"/>
          </a:p>
        </p:txBody>
      </p:sp>
      <p:sp>
        <p:nvSpPr>
          <p:cNvPr id="17" name="CustomShape 3">
            <a:extLst>
              <a:ext uri="{FF2B5EF4-FFF2-40B4-BE49-F238E27FC236}">
                <a16:creationId xmlns:a16="http://schemas.microsoft.com/office/drawing/2014/main" id="{E5045E76-C6A9-426E-A841-1059F7B93A57}"/>
              </a:ext>
            </a:extLst>
          </p:cNvPr>
          <p:cNvSpPr/>
          <p:nvPr userDrawn="1"/>
        </p:nvSpPr>
        <p:spPr>
          <a:xfrm>
            <a:off x="8038440" y="1978560"/>
            <a:ext cx="3287880" cy="3807720"/>
          </a:xfrm>
          <a:prstGeom prst="rect">
            <a:avLst/>
          </a:prstGeom>
          <a:solidFill>
            <a:srgbClr val="090095"/>
          </a:solidFill>
          <a:ln>
            <a:noFill/>
          </a:ln>
        </p:spPr>
        <p:style>
          <a:lnRef idx="2">
            <a:schemeClr val="accent1">
              <a:shade val="50000"/>
            </a:schemeClr>
          </a:lnRef>
          <a:fillRef idx="1">
            <a:schemeClr val="accent1"/>
          </a:fillRef>
          <a:effectRef idx="0">
            <a:schemeClr val="accent1"/>
          </a:effectRef>
          <a:fontRef idx="minor"/>
        </p:style>
        <p:txBody>
          <a:bodyPr/>
          <a:lstStyle/>
          <a:p>
            <a:endParaRPr lang="fr-FR"/>
          </a:p>
        </p:txBody>
      </p:sp>
      <p:sp>
        <p:nvSpPr>
          <p:cNvPr id="29" name="Espace réservé pour une image  15">
            <a:extLst>
              <a:ext uri="{FF2B5EF4-FFF2-40B4-BE49-F238E27FC236}">
                <a16:creationId xmlns:a16="http://schemas.microsoft.com/office/drawing/2014/main" id="{46BC9770-0555-4884-A13E-DC13D7954E59}"/>
              </a:ext>
            </a:extLst>
          </p:cNvPr>
          <p:cNvSpPr>
            <a:spLocks noGrp="1"/>
          </p:cNvSpPr>
          <p:nvPr>
            <p:ph type="pic" sz="quarter" idx="26" hasCustomPrompt="1"/>
          </p:nvPr>
        </p:nvSpPr>
        <p:spPr>
          <a:xfrm>
            <a:off x="867960" y="1988280"/>
            <a:ext cx="3290760" cy="2185920"/>
          </a:xfrm>
          <a:prstGeom prst="rect">
            <a:avLst/>
          </a:prstGeom>
          <a:solidFill>
            <a:schemeClr val="bg1">
              <a:lumMod val="85000"/>
            </a:schemeClr>
          </a:solidFill>
        </p:spPr>
        <p:txBody>
          <a:bodyPr/>
          <a:lstStyle>
            <a:lvl1pPr marL="76200" indent="0">
              <a:buNone/>
              <a:defRPr/>
            </a:lvl1pPr>
          </a:lstStyle>
          <a:p>
            <a:r>
              <a:rPr lang="fr-FR" dirty="0"/>
              <a:t>Image</a:t>
            </a:r>
          </a:p>
        </p:txBody>
      </p:sp>
      <p:sp>
        <p:nvSpPr>
          <p:cNvPr id="30" name="Espace réservé pour une image  15">
            <a:extLst>
              <a:ext uri="{FF2B5EF4-FFF2-40B4-BE49-F238E27FC236}">
                <a16:creationId xmlns:a16="http://schemas.microsoft.com/office/drawing/2014/main" id="{C4875DD7-4970-4314-A3A8-3B98714C6D98}"/>
              </a:ext>
            </a:extLst>
          </p:cNvPr>
          <p:cNvSpPr>
            <a:spLocks noGrp="1"/>
          </p:cNvSpPr>
          <p:nvPr>
            <p:ph type="pic" sz="quarter" idx="28" hasCustomPrompt="1"/>
          </p:nvPr>
        </p:nvSpPr>
        <p:spPr>
          <a:xfrm>
            <a:off x="4450620" y="1978560"/>
            <a:ext cx="3290760" cy="2195640"/>
          </a:xfrm>
          <a:prstGeom prst="rect">
            <a:avLst/>
          </a:prstGeom>
          <a:solidFill>
            <a:schemeClr val="bg1">
              <a:lumMod val="85000"/>
            </a:schemeClr>
          </a:solidFill>
        </p:spPr>
        <p:txBody>
          <a:bodyPr/>
          <a:lstStyle>
            <a:lvl1pPr marL="76200" indent="0">
              <a:buNone/>
              <a:defRPr/>
            </a:lvl1pPr>
          </a:lstStyle>
          <a:p>
            <a:r>
              <a:rPr lang="fr-FR" dirty="0"/>
              <a:t>Image</a:t>
            </a:r>
          </a:p>
        </p:txBody>
      </p:sp>
      <p:sp>
        <p:nvSpPr>
          <p:cNvPr id="31" name="Espace réservé pour une image  15">
            <a:extLst>
              <a:ext uri="{FF2B5EF4-FFF2-40B4-BE49-F238E27FC236}">
                <a16:creationId xmlns:a16="http://schemas.microsoft.com/office/drawing/2014/main" id="{E4364BAC-8B3C-4F3B-8885-D3E347EC405F}"/>
              </a:ext>
            </a:extLst>
          </p:cNvPr>
          <p:cNvSpPr>
            <a:spLocks noGrp="1"/>
          </p:cNvSpPr>
          <p:nvPr>
            <p:ph type="pic" sz="quarter" idx="29" hasCustomPrompt="1"/>
          </p:nvPr>
        </p:nvSpPr>
        <p:spPr>
          <a:xfrm>
            <a:off x="8041320" y="1978560"/>
            <a:ext cx="3290760" cy="2195640"/>
          </a:xfrm>
          <a:prstGeom prst="rect">
            <a:avLst/>
          </a:prstGeom>
          <a:solidFill>
            <a:schemeClr val="bg1">
              <a:lumMod val="85000"/>
            </a:schemeClr>
          </a:solidFill>
        </p:spPr>
        <p:txBody>
          <a:bodyPr/>
          <a:lstStyle>
            <a:lvl1pPr marL="76200" indent="0">
              <a:buNone/>
              <a:defRPr/>
            </a:lvl1pPr>
          </a:lstStyle>
          <a:p>
            <a:r>
              <a:rPr lang="fr-FR" dirty="0"/>
              <a:t>Image</a:t>
            </a:r>
          </a:p>
        </p:txBody>
      </p:sp>
      <p:sp>
        <p:nvSpPr>
          <p:cNvPr id="35" name="Line 5">
            <a:extLst>
              <a:ext uri="{FF2B5EF4-FFF2-40B4-BE49-F238E27FC236}">
                <a16:creationId xmlns:a16="http://schemas.microsoft.com/office/drawing/2014/main" id="{614F521E-16EE-4385-BA2D-2E2DA2BC4D2B}"/>
              </a:ext>
            </a:extLst>
          </p:cNvPr>
          <p:cNvSpPr/>
          <p:nvPr userDrawn="1"/>
        </p:nvSpPr>
        <p:spPr>
          <a:xfrm>
            <a:off x="162360" y="909720"/>
            <a:ext cx="612000" cy="0"/>
          </a:xfrm>
          <a:prstGeom prst="line">
            <a:avLst/>
          </a:prstGeom>
          <a:ln w="76320">
            <a:solidFill>
              <a:srgbClr val="E7302A"/>
            </a:solidFill>
          </a:ln>
        </p:spPr>
        <p:style>
          <a:lnRef idx="1">
            <a:schemeClr val="accent1"/>
          </a:lnRef>
          <a:fillRef idx="0">
            <a:schemeClr val="accent1"/>
          </a:fillRef>
          <a:effectRef idx="0">
            <a:schemeClr val="accent1"/>
          </a:effectRef>
          <a:fontRef idx="minor"/>
        </p:style>
        <p:txBody>
          <a:bodyPr/>
          <a:lstStyle/>
          <a:p>
            <a:endParaRPr lang="fr-FR"/>
          </a:p>
        </p:txBody>
      </p:sp>
      <p:sp>
        <p:nvSpPr>
          <p:cNvPr id="36" name="Espace réservé du texte 10">
            <a:extLst>
              <a:ext uri="{FF2B5EF4-FFF2-40B4-BE49-F238E27FC236}">
                <a16:creationId xmlns:a16="http://schemas.microsoft.com/office/drawing/2014/main" id="{7E849FD0-F05E-4460-B1CD-44E797A4B7E9}"/>
              </a:ext>
            </a:extLst>
          </p:cNvPr>
          <p:cNvSpPr>
            <a:spLocks noGrp="1"/>
          </p:cNvSpPr>
          <p:nvPr>
            <p:ph type="body" sz="quarter" idx="11" hasCustomPrompt="1"/>
          </p:nvPr>
        </p:nvSpPr>
        <p:spPr>
          <a:xfrm>
            <a:off x="157163" y="248505"/>
            <a:ext cx="3981450" cy="215900"/>
          </a:xfrm>
          <a:prstGeom prst="rect">
            <a:avLst/>
          </a:prstGeom>
        </p:spPr>
        <p:txBody>
          <a:bodyPr/>
          <a:lstStyle>
            <a:lvl1pPr marL="0" indent="0">
              <a:buNone/>
              <a:defRPr sz="1600" b="1">
                <a:latin typeface="Montserrat" panose="00000500000000000000" pitchFamily="2" charset="0"/>
              </a:defRPr>
            </a:lvl1pPr>
          </a:lstStyle>
          <a:p>
            <a:pPr lvl="0"/>
            <a:r>
              <a:rPr lang="fr-FR" dirty="0"/>
              <a:t>Cliquez pour ajouter du texte</a:t>
            </a:r>
            <a:endParaRPr lang="en-US" dirty="0"/>
          </a:p>
        </p:txBody>
      </p:sp>
      <p:sp>
        <p:nvSpPr>
          <p:cNvPr id="37" name="Espace réservé du texte 14">
            <a:extLst>
              <a:ext uri="{FF2B5EF4-FFF2-40B4-BE49-F238E27FC236}">
                <a16:creationId xmlns:a16="http://schemas.microsoft.com/office/drawing/2014/main" id="{8D532DD4-B74D-4C00-962D-F926017E559F}"/>
              </a:ext>
            </a:extLst>
          </p:cNvPr>
          <p:cNvSpPr>
            <a:spLocks noGrp="1"/>
          </p:cNvSpPr>
          <p:nvPr>
            <p:ph type="body" sz="quarter" idx="12" hasCustomPrompt="1"/>
          </p:nvPr>
        </p:nvSpPr>
        <p:spPr>
          <a:xfrm>
            <a:off x="913667" y="656127"/>
            <a:ext cx="8066088" cy="609966"/>
          </a:xfrm>
          <a:prstGeom prst="rect">
            <a:avLst/>
          </a:prstGeom>
        </p:spPr>
        <p:txBody>
          <a:bodyPr/>
          <a:lstStyle>
            <a:lvl1pPr marL="0" indent="0">
              <a:buNone/>
              <a:defRPr sz="3000" b="1">
                <a:solidFill>
                  <a:srgbClr val="090095"/>
                </a:solidFill>
                <a:latin typeface="Montserrat" panose="00000500000000000000" pitchFamily="2" charset="0"/>
              </a:defRPr>
            </a:lvl1pPr>
          </a:lstStyle>
          <a:p>
            <a:pPr lvl="0"/>
            <a:r>
              <a:rPr lang="fr-FR" dirty="0"/>
              <a:t>Cliquez pour ajouter du texte</a:t>
            </a:r>
            <a:endParaRPr lang="en-US" dirty="0"/>
          </a:p>
        </p:txBody>
      </p:sp>
    </p:spTree>
    <p:extLst>
      <p:ext uri="{BB962C8B-B14F-4D97-AF65-F5344CB8AC3E}">
        <p14:creationId xmlns:p14="http://schemas.microsoft.com/office/powerpoint/2010/main" val="42191930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8 IM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223DEB67-72D7-E54F-9C80-EEC3974738CC}"/>
              </a:ext>
            </a:extLst>
          </p:cNvPr>
          <p:cNvSpPr/>
          <p:nvPr userDrawn="1"/>
        </p:nvSpPr>
        <p:spPr>
          <a:xfrm>
            <a:off x="9883775" y="0"/>
            <a:ext cx="2308225" cy="6858000"/>
          </a:xfrm>
          <a:prstGeom prst="rect">
            <a:avLst/>
          </a:prstGeom>
          <a:solidFill>
            <a:srgbClr val="0A0096"/>
          </a:solidFill>
          <a:ln>
            <a:noFill/>
          </a:ln>
          <a:effectLst>
            <a:outerShdw blurRad="292100" sx="102000" sy="102000" algn="c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D"/>
          </a:p>
        </p:txBody>
      </p:sp>
      <p:sp>
        <p:nvSpPr>
          <p:cNvPr id="16" name="Espace réservé pour une image  15">
            <a:extLst>
              <a:ext uri="{FF2B5EF4-FFF2-40B4-BE49-F238E27FC236}">
                <a16:creationId xmlns:a16="http://schemas.microsoft.com/office/drawing/2014/main" id="{3FE63A06-7027-AE49-89E0-C57C2A0D88D4}"/>
              </a:ext>
            </a:extLst>
          </p:cNvPr>
          <p:cNvSpPr>
            <a:spLocks noGrp="1"/>
          </p:cNvSpPr>
          <p:nvPr>
            <p:ph type="pic" sz="quarter" idx="10" hasCustomPrompt="1"/>
          </p:nvPr>
        </p:nvSpPr>
        <p:spPr>
          <a:xfrm>
            <a:off x="149586" y="2108168"/>
            <a:ext cx="2984640" cy="1954212"/>
          </a:xfrm>
          <a:prstGeom prst="rect">
            <a:avLst/>
          </a:prstGeom>
          <a:solidFill>
            <a:schemeClr val="bg1">
              <a:lumMod val="85000"/>
            </a:schemeClr>
          </a:solidFill>
        </p:spPr>
        <p:txBody>
          <a:bodyPr/>
          <a:lstStyle>
            <a:lvl1pPr marL="76200" indent="0">
              <a:buNone/>
              <a:defRPr/>
            </a:lvl1pPr>
          </a:lstStyle>
          <a:p>
            <a:r>
              <a:rPr lang="fr-FR" dirty="0"/>
              <a:t>Image</a:t>
            </a:r>
          </a:p>
        </p:txBody>
      </p:sp>
      <p:sp>
        <p:nvSpPr>
          <p:cNvPr id="18" name="Espace réservé pour une image  15">
            <a:extLst>
              <a:ext uri="{FF2B5EF4-FFF2-40B4-BE49-F238E27FC236}">
                <a16:creationId xmlns:a16="http://schemas.microsoft.com/office/drawing/2014/main" id="{D66420BE-2B64-724D-9526-B7C95D124E8E}"/>
              </a:ext>
            </a:extLst>
          </p:cNvPr>
          <p:cNvSpPr>
            <a:spLocks noGrp="1"/>
          </p:cNvSpPr>
          <p:nvPr>
            <p:ph type="pic" sz="quarter" idx="11" hasCustomPrompt="1"/>
          </p:nvPr>
        </p:nvSpPr>
        <p:spPr>
          <a:xfrm>
            <a:off x="3189271" y="2104979"/>
            <a:ext cx="2984640" cy="1954212"/>
          </a:xfrm>
          <a:prstGeom prst="rect">
            <a:avLst/>
          </a:prstGeom>
          <a:solidFill>
            <a:schemeClr val="bg1">
              <a:lumMod val="85000"/>
            </a:schemeClr>
          </a:solidFill>
        </p:spPr>
        <p:txBody>
          <a:bodyPr/>
          <a:lstStyle>
            <a:lvl1pPr marL="76200" indent="0">
              <a:buNone/>
              <a:defRPr/>
            </a:lvl1pPr>
          </a:lstStyle>
          <a:p>
            <a:r>
              <a:rPr lang="fr-FR" dirty="0"/>
              <a:t>Image</a:t>
            </a:r>
          </a:p>
        </p:txBody>
      </p:sp>
      <p:sp>
        <p:nvSpPr>
          <p:cNvPr id="20" name="Espace réservé pour une image  15">
            <a:extLst>
              <a:ext uri="{FF2B5EF4-FFF2-40B4-BE49-F238E27FC236}">
                <a16:creationId xmlns:a16="http://schemas.microsoft.com/office/drawing/2014/main" id="{7F27A2E0-96F4-A04A-B628-FEF29614340F}"/>
              </a:ext>
            </a:extLst>
          </p:cNvPr>
          <p:cNvSpPr>
            <a:spLocks noGrp="1"/>
          </p:cNvSpPr>
          <p:nvPr>
            <p:ph type="pic" sz="quarter" idx="13" hasCustomPrompt="1"/>
          </p:nvPr>
        </p:nvSpPr>
        <p:spPr>
          <a:xfrm>
            <a:off x="6226097" y="2103384"/>
            <a:ext cx="2984640" cy="1954212"/>
          </a:xfrm>
          <a:prstGeom prst="rect">
            <a:avLst/>
          </a:prstGeom>
          <a:solidFill>
            <a:schemeClr val="bg1">
              <a:lumMod val="85000"/>
            </a:schemeClr>
          </a:solidFill>
        </p:spPr>
        <p:txBody>
          <a:bodyPr/>
          <a:lstStyle>
            <a:lvl1pPr marL="76200" indent="0">
              <a:buNone/>
              <a:defRPr/>
            </a:lvl1pPr>
          </a:lstStyle>
          <a:p>
            <a:r>
              <a:rPr lang="fr-FR" dirty="0"/>
              <a:t>Image</a:t>
            </a:r>
          </a:p>
        </p:txBody>
      </p:sp>
      <p:sp>
        <p:nvSpPr>
          <p:cNvPr id="22" name="Espace réservé pour une image  15">
            <a:extLst>
              <a:ext uri="{FF2B5EF4-FFF2-40B4-BE49-F238E27FC236}">
                <a16:creationId xmlns:a16="http://schemas.microsoft.com/office/drawing/2014/main" id="{AD9C79E6-EAB8-B54A-8FC2-7B5C083AD629}"/>
              </a:ext>
            </a:extLst>
          </p:cNvPr>
          <p:cNvSpPr>
            <a:spLocks noGrp="1"/>
          </p:cNvSpPr>
          <p:nvPr>
            <p:ph type="pic" sz="quarter" idx="15" hasCustomPrompt="1"/>
          </p:nvPr>
        </p:nvSpPr>
        <p:spPr>
          <a:xfrm>
            <a:off x="9271858" y="2103384"/>
            <a:ext cx="3072542" cy="1954212"/>
          </a:xfrm>
          <a:prstGeom prst="rect">
            <a:avLst/>
          </a:prstGeom>
          <a:solidFill>
            <a:schemeClr val="bg1">
              <a:lumMod val="85000"/>
            </a:schemeClr>
          </a:solidFill>
        </p:spPr>
        <p:txBody>
          <a:bodyPr/>
          <a:lstStyle>
            <a:lvl1pPr marL="76200" indent="0">
              <a:buNone/>
              <a:defRPr/>
            </a:lvl1pPr>
          </a:lstStyle>
          <a:p>
            <a:r>
              <a:rPr lang="fr-FR" dirty="0"/>
              <a:t>Image</a:t>
            </a:r>
          </a:p>
        </p:txBody>
      </p:sp>
      <p:sp>
        <p:nvSpPr>
          <p:cNvPr id="27" name="Espace réservé pour une image  15">
            <a:extLst>
              <a:ext uri="{FF2B5EF4-FFF2-40B4-BE49-F238E27FC236}">
                <a16:creationId xmlns:a16="http://schemas.microsoft.com/office/drawing/2014/main" id="{21B27B08-B92A-C446-B4EC-2B7E62F3518C}"/>
              </a:ext>
            </a:extLst>
          </p:cNvPr>
          <p:cNvSpPr>
            <a:spLocks noGrp="1"/>
          </p:cNvSpPr>
          <p:nvPr>
            <p:ph type="pic" sz="quarter" idx="16" hasCustomPrompt="1"/>
          </p:nvPr>
        </p:nvSpPr>
        <p:spPr>
          <a:xfrm>
            <a:off x="149586" y="4113775"/>
            <a:ext cx="2984640" cy="1954212"/>
          </a:xfrm>
          <a:prstGeom prst="rect">
            <a:avLst/>
          </a:prstGeom>
          <a:solidFill>
            <a:schemeClr val="bg1">
              <a:lumMod val="85000"/>
            </a:schemeClr>
          </a:solidFill>
        </p:spPr>
        <p:txBody>
          <a:bodyPr/>
          <a:lstStyle>
            <a:lvl1pPr marL="76200" indent="0">
              <a:buNone/>
              <a:defRPr/>
            </a:lvl1pPr>
          </a:lstStyle>
          <a:p>
            <a:r>
              <a:rPr lang="fr-FR" dirty="0"/>
              <a:t>Image</a:t>
            </a:r>
          </a:p>
        </p:txBody>
      </p:sp>
      <p:sp>
        <p:nvSpPr>
          <p:cNvPr id="28" name="Espace réservé pour une image  15">
            <a:extLst>
              <a:ext uri="{FF2B5EF4-FFF2-40B4-BE49-F238E27FC236}">
                <a16:creationId xmlns:a16="http://schemas.microsoft.com/office/drawing/2014/main" id="{162608B9-0338-0549-9237-C6D2C938C460}"/>
              </a:ext>
            </a:extLst>
          </p:cNvPr>
          <p:cNvSpPr>
            <a:spLocks noGrp="1"/>
          </p:cNvSpPr>
          <p:nvPr>
            <p:ph type="pic" sz="quarter" idx="17" hasCustomPrompt="1"/>
          </p:nvPr>
        </p:nvSpPr>
        <p:spPr>
          <a:xfrm>
            <a:off x="3189271" y="4110586"/>
            <a:ext cx="2984640" cy="1954212"/>
          </a:xfrm>
          <a:prstGeom prst="rect">
            <a:avLst/>
          </a:prstGeom>
          <a:solidFill>
            <a:schemeClr val="bg1">
              <a:lumMod val="85000"/>
            </a:schemeClr>
          </a:solidFill>
        </p:spPr>
        <p:txBody>
          <a:bodyPr/>
          <a:lstStyle>
            <a:lvl1pPr marL="76200" indent="0">
              <a:buNone/>
              <a:defRPr/>
            </a:lvl1pPr>
          </a:lstStyle>
          <a:p>
            <a:r>
              <a:rPr lang="fr-FR" dirty="0"/>
              <a:t>Image</a:t>
            </a:r>
          </a:p>
        </p:txBody>
      </p:sp>
      <p:sp>
        <p:nvSpPr>
          <p:cNvPr id="29" name="Espace réservé pour une image  15">
            <a:extLst>
              <a:ext uri="{FF2B5EF4-FFF2-40B4-BE49-F238E27FC236}">
                <a16:creationId xmlns:a16="http://schemas.microsoft.com/office/drawing/2014/main" id="{4D0DB89F-CB8B-644B-AA9A-3DBF35AE3AE2}"/>
              </a:ext>
            </a:extLst>
          </p:cNvPr>
          <p:cNvSpPr>
            <a:spLocks noGrp="1"/>
          </p:cNvSpPr>
          <p:nvPr>
            <p:ph type="pic" sz="quarter" idx="18" hasCustomPrompt="1"/>
          </p:nvPr>
        </p:nvSpPr>
        <p:spPr>
          <a:xfrm>
            <a:off x="6226097" y="4108991"/>
            <a:ext cx="2984640" cy="1954212"/>
          </a:xfrm>
          <a:prstGeom prst="rect">
            <a:avLst/>
          </a:prstGeom>
          <a:solidFill>
            <a:schemeClr val="bg1">
              <a:lumMod val="85000"/>
            </a:schemeClr>
          </a:solidFill>
        </p:spPr>
        <p:txBody>
          <a:bodyPr/>
          <a:lstStyle>
            <a:lvl1pPr marL="76200" indent="0">
              <a:buNone/>
              <a:defRPr/>
            </a:lvl1pPr>
          </a:lstStyle>
          <a:p>
            <a:r>
              <a:rPr lang="fr-FR" dirty="0"/>
              <a:t>Image</a:t>
            </a:r>
          </a:p>
        </p:txBody>
      </p:sp>
      <p:sp>
        <p:nvSpPr>
          <p:cNvPr id="30" name="Espace réservé pour une image  15">
            <a:extLst>
              <a:ext uri="{FF2B5EF4-FFF2-40B4-BE49-F238E27FC236}">
                <a16:creationId xmlns:a16="http://schemas.microsoft.com/office/drawing/2014/main" id="{98F67A0C-96E6-A040-87C3-73173DE253A0}"/>
              </a:ext>
            </a:extLst>
          </p:cNvPr>
          <p:cNvSpPr>
            <a:spLocks noGrp="1"/>
          </p:cNvSpPr>
          <p:nvPr>
            <p:ph type="pic" sz="quarter" idx="19" hasCustomPrompt="1"/>
          </p:nvPr>
        </p:nvSpPr>
        <p:spPr>
          <a:xfrm>
            <a:off x="9271858" y="4108991"/>
            <a:ext cx="3072542" cy="1954212"/>
          </a:xfrm>
          <a:prstGeom prst="rect">
            <a:avLst/>
          </a:prstGeom>
          <a:solidFill>
            <a:schemeClr val="bg1">
              <a:lumMod val="85000"/>
            </a:schemeClr>
          </a:solidFill>
        </p:spPr>
        <p:txBody>
          <a:bodyPr/>
          <a:lstStyle>
            <a:lvl1pPr marL="76200" indent="0">
              <a:buNone/>
              <a:defRPr/>
            </a:lvl1pPr>
          </a:lstStyle>
          <a:p>
            <a:r>
              <a:rPr lang="fr-FR" dirty="0"/>
              <a:t>Image</a:t>
            </a:r>
          </a:p>
        </p:txBody>
      </p:sp>
      <p:sp>
        <p:nvSpPr>
          <p:cNvPr id="21" name="Line 5">
            <a:extLst>
              <a:ext uri="{FF2B5EF4-FFF2-40B4-BE49-F238E27FC236}">
                <a16:creationId xmlns:a16="http://schemas.microsoft.com/office/drawing/2014/main" id="{7D8C5AB9-A19B-4C6F-9686-696379CA88F9}"/>
              </a:ext>
            </a:extLst>
          </p:cNvPr>
          <p:cNvSpPr/>
          <p:nvPr userDrawn="1"/>
        </p:nvSpPr>
        <p:spPr>
          <a:xfrm>
            <a:off x="162360" y="909720"/>
            <a:ext cx="612000" cy="0"/>
          </a:xfrm>
          <a:prstGeom prst="line">
            <a:avLst/>
          </a:prstGeom>
          <a:ln w="76320">
            <a:solidFill>
              <a:srgbClr val="E7302A"/>
            </a:solidFill>
          </a:ln>
        </p:spPr>
        <p:style>
          <a:lnRef idx="1">
            <a:schemeClr val="accent1"/>
          </a:lnRef>
          <a:fillRef idx="0">
            <a:schemeClr val="accent1"/>
          </a:fillRef>
          <a:effectRef idx="0">
            <a:schemeClr val="accent1"/>
          </a:effectRef>
          <a:fontRef idx="minor"/>
        </p:style>
        <p:txBody>
          <a:bodyPr/>
          <a:lstStyle/>
          <a:p>
            <a:endParaRPr lang="fr-FR"/>
          </a:p>
        </p:txBody>
      </p:sp>
      <p:sp>
        <p:nvSpPr>
          <p:cNvPr id="23" name="Espace réservé du texte 10">
            <a:extLst>
              <a:ext uri="{FF2B5EF4-FFF2-40B4-BE49-F238E27FC236}">
                <a16:creationId xmlns:a16="http://schemas.microsoft.com/office/drawing/2014/main" id="{9564254D-FAA2-4835-8829-E45305BA2FD8}"/>
              </a:ext>
            </a:extLst>
          </p:cNvPr>
          <p:cNvSpPr>
            <a:spLocks noGrp="1"/>
          </p:cNvSpPr>
          <p:nvPr>
            <p:ph type="body" sz="quarter" idx="20" hasCustomPrompt="1"/>
          </p:nvPr>
        </p:nvSpPr>
        <p:spPr>
          <a:xfrm>
            <a:off x="157163" y="248505"/>
            <a:ext cx="3981450" cy="215900"/>
          </a:xfrm>
          <a:prstGeom prst="rect">
            <a:avLst/>
          </a:prstGeom>
        </p:spPr>
        <p:txBody>
          <a:bodyPr/>
          <a:lstStyle>
            <a:lvl1pPr marL="0" indent="0">
              <a:buNone/>
              <a:defRPr sz="1600" b="1">
                <a:latin typeface="Montserrat" panose="00000500000000000000" pitchFamily="2" charset="0"/>
              </a:defRPr>
            </a:lvl1pPr>
          </a:lstStyle>
          <a:p>
            <a:pPr lvl="0"/>
            <a:r>
              <a:rPr lang="fr-FR" dirty="0"/>
              <a:t>Cliquez pour ajouter du texte</a:t>
            </a:r>
            <a:endParaRPr lang="en-US" dirty="0"/>
          </a:p>
        </p:txBody>
      </p:sp>
      <p:sp>
        <p:nvSpPr>
          <p:cNvPr id="24" name="Espace réservé du texte 14">
            <a:extLst>
              <a:ext uri="{FF2B5EF4-FFF2-40B4-BE49-F238E27FC236}">
                <a16:creationId xmlns:a16="http://schemas.microsoft.com/office/drawing/2014/main" id="{96DE143D-2A79-4143-91CE-1D79A5A213C1}"/>
              </a:ext>
            </a:extLst>
          </p:cNvPr>
          <p:cNvSpPr>
            <a:spLocks noGrp="1"/>
          </p:cNvSpPr>
          <p:nvPr>
            <p:ph type="body" sz="quarter" idx="12" hasCustomPrompt="1"/>
          </p:nvPr>
        </p:nvSpPr>
        <p:spPr>
          <a:xfrm>
            <a:off x="913667" y="656127"/>
            <a:ext cx="8066088" cy="609966"/>
          </a:xfrm>
          <a:prstGeom prst="rect">
            <a:avLst/>
          </a:prstGeom>
        </p:spPr>
        <p:txBody>
          <a:bodyPr/>
          <a:lstStyle>
            <a:lvl1pPr marL="0" indent="0">
              <a:buNone/>
              <a:defRPr sz="3000" b="1">
                <a:solidFill>
                  <a:srgbClr val="090095"/>
                </a:solidFill>
                <a:latin typeface="Montserrat" panose="00000500000000000000" pitchFamily="2" charset="0"/>
              </a:defRPr>
            </a:lvl1pPr>
          </a:lstStyle>
          <a:p>
            <a:pPr lvl="0"/>
            <a:r>
              <a:rPr lang="fr-FR" dirty="0"/>
              <a:t>Cliquez pour ajouter du texte</a:t>
            </a:r>
            <a:endParaRPr lang="en-US" dirty="0"/>
          </a:p>
        </p:txBody>
      </p:sp>
    </p:spTree>
    <p:extLst>
      <p:ext uri="{BB962C8B-B14F-4D97-AF65-F5344CB8AC3E}">
        <p14:creationId xmlns:p14="http://schemas.microsoft.com/office/powerpoint/2010/main" val="26241370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FOND BLANC">
    <p:spTree>
      <p:nvGrpSpPr>
        <p:cNvPr id="1" name=""/>
        <p:cNvGrpSpPr/>
        <p:nvPr/>
      </p:nvGrpSpPr>
      <p:grpSpPr>
        <a:xfrm>
          <a:off x="0" y="0"/>
          <a:ext cx="0" cy="0"/>
          <a:chOff x="0" y="0"/>
          <a:chExt cx="0" cy="0"/>
        </a:xfrm>
      </p:grpSpPr>
    </p:spTree>
    <p:extLst>
      <p:ext uri="{BB962C8B-B14F-4D97-AF65-F5344CB8AC3E}">
        <p14:creationId xmlns:p14="http://schemas.microsoft.com/office/powerpoint/2010/main" val="29934120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Contact ">
    <p:spTree>
      <p:nvGrpSpPr>
        <p:cNvPr id="1" name=""/>
        <p:cNvGrpSpPr/>
        <p:nvPr/>
      </p:nvGrpSpPr>
      <p:grpSpPr>
        <a:xfrm>
          <a:off x="0" y="0"/>
          <a:ext cx="0" cy="0"/>
          <a:chOff x="0" y="0"/>
          <a:chExt cx="0" cy="0"/>
        </a:xfrm>
      </p:grpSpPr>
      <p:pic>
        <p:nvPicPr>
          <p:cNvPr id="6" name="Graphique 5">
            <a:extLst>
              <a:ext uri="{FF2B5EF4-FFF2-40B4-BE49-F238E27FC236}">
                <a16:creationId xmlns:a16="http://schemas.microsoft.com/office/drawing/2014/main" id="{017D8CF2-6DC2-B848-A5E3-6D4E43757F30}"/>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t="-842" b="-842"/>
          <a:stretch/>
        </p:blipFill>
        <p:spPr>
          <a:xfrm>
            <a:off x="5485626" y="2363986"/>
            <a:ext cx="1220749" cy="1997020"/>
          </a:xfrm>
          <a:prstGeom prst="rect">
            <a:avLst/>
          </a:prstGeom>
        </p:spPr>
      </p:pic>
      <p:sp>
        <p:nvSpPr>
          <p:cNvPr id="12" name="ZoneTexte 11">
            <a:extLst>
              <a:ext uri="{FF2B5EF4-FFF2-40B4-BE49-F238E27FC236}">
                <a16:creationId xmlns:a16="http://schemas.microsoft.com/office/drawing/2014/main" id="{779E0B2D-D6A6-46FA-80C1-EA72A0A71B73}"/>
              </a:ext>
            </a:extLst>
          </p:cNvPr>
          <p:cNvSpPr txBox="1"/>
          <p:nvPr userDrawn="1"/>
        </p:nvSpPr>
        <p:spPr>
          <a:xfrm>
            <a:off x="4375265" y="4735058"/>
            <a:ext cx="3424844" cy="276999"/>
          </a:xfrm>
          <a:prstGeom prst="rect">
            <a:avLst/>
          </a:prstGeom>
          <a:noFill/>
        </p:spPr>
        <p:txBody>
          <a:bodyPr wrap="square" rtlCol="0">
            <a:spAutoFit/>
          </a:bodyPr>
          <a:lstStyle/>
          <a:p>
            <a:pPr algn="ctr"/>
            <a:r>
              <a:rPr lang="fr-FR" sz="1200" b="1" dirty="0">
                <a:latin typeface="Barlow"/>
              </a:rPr>
              <a:t>www.ffjudo.com</a:t>
            </a:r>
          </a:p>
        </p:txBody>
      </p:sp>
      <p:sp>
        <p:nvSpPr>
          <p:cNvPr id="8" name="Espace réservé du texte 13">
            <a:extLst>
              <a:ext uri="{FF2B5EF4-FFF2-40B4-BE49-F238E27FC236}">
                <a16:creationId xmlns:a16="http://schemas.microsoft.com/office/drawing/2014/main" id="{BEA5828F-6946-4327-BE29-F32381D3DC28}"/>
              </a:ext>
            </a:extLst>
          </p:cNvPr>
          <p:cNvSpPr>
            <a:spLocks noGrp="1"/>
          </p:cNvSpPr>
          <p:nvPr>
            <p:ph type="body" sz="quarter" idx="10" hasCustomPrompt="1"/>
          </p:nvPr>
        </p:nvSpPr>
        <p:spPr>
          <a:xfrm>
            <a:off x="-8313" y="5218738"/>
            <a:ext cx="12192000" cy="707765"/>
          </a:xfrm>
          <a:prstGeom prst="rect">
            <a:avLst/>
          </a:prstGeom>
        </p:spPr>
        <p:txBody>
          <a:bodyPr/>
          <a:lstStyle>
            <a:lvl1pPr marL="76200" indent="0">
              <a:buNone/>
              <a:defRPr sz="1200" b="0" u="none">
                <a:latin typeface="Barlow"/>
              </a:defRPr>
            </a:lvl1pPr>
          </a:lstStyle>
          <a:p>
            <a:pPr algn="ctr"/>
            <a:r>
              <a:rPr lang="fr-FR" sz="1200" dirty="0"/>
              <a:t>CONTACT </a:t>
            </a:r>
          </a:p>
          <a:p>
            <a:pPr algn="ctr"/>
            <a:r>
              <a:rPr lang="fr-FR" sz="1200" dirty="0"/>
              <a:t>Prénom Nom</a:t>
            </a:r>
          </a:p>
          <a:p>
            <a:pPr algn="ctr"/>
            <a:r>
              <a:rPr lang="fr-FR" sz="1200" dirty="0"/>
              <a:t>Adresse, tél</a:t>
            </a:r>
            <a:endParaRPr lang="fr-FR" sz="1600" dirty="0"/>
          </a:p>
          <a:p>
            <a:pPr lvl="0"/>
            <a:endParaRPr lang="fr-FR" dirty="0"/>
          </a:p>
        </p:txBody>
      </p:sp>
      <p:sp>
        <p:nvSpPr>
          <p:cNvPr id="2" name="Rectangle 1">
            <a:extLst>
              <a:ext uri="{FF2B5EF4-FFF2-40B4-BE49-F238E27FC236}">
                <a16:creationId xmlns:a16="http://schemas.microsoft.com/office/drawing/2014/main" id="{0D74F9E6-CA94-4F5B-9247-714AB37C3368}"/>
              </a:ext>
            </a:extLst>
          </p:cNvPr>
          <p:cNvSpPr/>
          <p:nvPr userDrawn="1"/>
        </p:nvSpPr>
        <p:spPr>
          <a:xfrm flipV="1">
            <a:off x="5093623" y="5092538"/>
            <a:ext cx="2004753" cy="45719"/>
          </a:xfrm>
          <a:prstGeom prst="rect">
            <a:avLst/>
          </a:prstGeom>
          <a:solidFill>
            <a:srgbClr val="0A00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Graphique 5">
            <a:extLst>
              <a:ext uri="{FF2B5EF4-FFF2-40B4-BE49-F238E27FC236}">
                <a16:creationId xmlns:a16="http://schemas.microsoft.com/office/drawing/2014/main" id="{C71D668A-FB4E-D142-8FE7-4DCB8545F5AB}"/>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l="9091" r="9091"/>
          <a:stretch/>
        </p:blipFill>
        <p:spPr>
          <a:xfrm>
            <a:off x="3566909" y="1385794"/>
            <a:ext cx="5041556" cy="3142583"/>
          </a:xfrm>
          <a:prstGeom prst="rect">
            <a:avLst/>
          </a:prstGeom>
        </p:spPr>
      </p:pic>
    </p:spTree>
    <p:extLst>
      <p:ext uri="{BB962C8B-B14F-4D97-AF65-F5344CB8AC3E}">
        <p14:creationId xmlns:p14="http://schemas.microsoft.com/office/powerpoint/2010/main" val="33706846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Federatio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A893C55-EDFB-1442-B319-BD1851719E97}"/>
              </a:ext>
            </a:extLst>
          </p:cNvPr>
          <p:cNvSpPr/>
          <p:nvPr userDrawn="1"/>
        </p:nvSpPr>
        <p:spPr>
          <a:xfrm>
            <a:off x="684476" y="2037753"/>
            <a:ext cx="3777216" cy="705775"/>
          </a:xfrm>
          <a:prstGeom prst="rect">
            <a:avLst/>
          </a:prstGeom>
          <a:solidFill>
            <a:srgbClr val="FF0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ZoneTexte 3">
            <a:extLst>
              <a:ext uri="{FF2B5EF4-FFF2-40B4-BE49-F238E27FC236}">
                <a16:creationId xmlns:a16="http://schemas.microsoft.com/office/drawing/2014/main" id="{CFD7EE72-7EBF-6347-9C90-6865E97F8F67}"/>
              </a:ext>
            </a:extLst>
          </p:cNvPr>
          <p:cNvSpPr txBox="1"/>
          <p:nvPr userDrawn="1"/>
        </p:nvSpPr>
        <p:spPr>
          <a:xfrm>
            <a:off x="761035" y="2827259"/>
            <a:ext cx="3561908" cy="276999"/>
          </a:xfrm>
          <a:prstGeom prst="rect">
            <a:avLst/>
          </a:prstGeom>
          <a:noFill/>
        </p:spPr>
        <p:txBody>
          <a:bodyPr wrap="square">
            <a:spAutoFit/>
          </a:bodyPr>
          <a:lstStyle/>
          <a:p>
            <a:r>
              <a:rPr lang="fr-FR" sz="1200" dirty="0">
                <a:solidFill>
                  <a:srgbClr val="0A1A31"/>
                </a:solidFill>
                <a:latin typeface="Grtsk Peta Medium" pitchFamily="2" charset="77"/>
              </a:rPr>
              <a:t>f</a:t>
            </a:r>
            <a:r>
              <a:rPr lang="fr-FR" sz="1200" b="0" i="0" dirty="0">
                <a:solidFill>
                  <a:srgbClr val="0A1A31"/>
                </a:solidFill>
                <a:effectLst/>
                <a:latin typeface="Grtsk Peta Medium" pitchFamily="2" charset="77"/>
              </a:rPr>
              <a:t>ondée au Japon par </a:t>
            </a:r>
            <a:r>
              <a:rPr lang="fr-FR" sz="1200" b="0" i="0" dirty="0" err="1">
                <a:solidFill>
                  <a:srgbClr val="0A1A31"/>
                </a:solidFill>
                <a:effectLst/>
                <a:latin typeface="Grtsk Peta Medium" pitchFamily="2" charset="77"/>
              </a:rPr>
              <a:t>Jigoro</a:t>
            </a:r>
            <a:r>
              <a:rPr lang="fr-FR" sz="1200" b="0" i="0" dirty="0">
                <a:solidFill>
                  <a:srgbClr val="0A1A31"/>
                </a:solidFill>
                <a:effectLst/>
                <a:latin typeface="Grtsk Peta Medium" pitchFamily="2" charset="77"/>
              </a:rPr>
              <a:t> Kano en 1882 </a:t>
            </a:r>
            <a:endParaRPr lang="fr-FR" sz="1200" dirty="0"/>
          </a:p>
        </p:txBody>
      </p:sp>
      <p:sp>
        <p:nvSpPr>
          <p:cNvPr id="5" name="ZoneTexte 4">
            <a:extLst>
              <a:ext uri="{FF2B5EF4-FFF2-40B4-BE49-F238E27FC236}">
                <a16:creationId xmlns:a16="http://schemas.microsoft.com/office/drawing/2014/main" id="{109D4AA6-BDEE-DF47-B85D-6E8786C2476D}"/>
              </a:ext>
            </a:extLst>
          </p:cNvPr>
          <p:cNvSpPr txBox="1"/>
          <p:nvPr userDrawn="1"/>
        </p:nvSpPr>
        <p:spPr>
          <a:xfrm>
            <a:off x="863175" y="2160995"/>
            <a:ext cx="3540642" cy="461665"/>
          </a:xfrm>
          <a:prstGeom prst="rect">
            <a:avLst/>
          </a:prstGeom>
          <a:noFill/>
        </p:spPr>
        <p:txBody>
          <a:bodyPr wrap="square">
            <a:spAutoFit/>
          </a:bodyPr>
          <a:lstStyle/>
          <a:p>
            <a:pPr algn="just"/>
            <a:r>
              <a:rPr lang="en-ID" altLang="fr-FR" sz="1200" b="1" dirty="0">
                <a:solidFill>
                  <a:schemeClr val="bg1"/>
                </a:solidFill>
                <a:latin typeface="Grtsk Peta" pitchFamily="2" charset="77"/>
              </a:rPr>
              <a:t>Une </a:t>
            </a:r>
            <a:r>
              <a:rPr lang="en-ID" altLang="fr-FR" sz="1200" b="1" dirty="0" err="1">
                <a:solidFill>
                  <a:schemeClr val="bg1"/>
                </a:solidFill>
                <a:latin typeface="Grtsk Peta" pitchFamily="2" charset="77"/>
              </a:rPr>
              <a:t>méthode</a:t>
            </a:r>
            <a:r>
              <a:rPr lang="en-ID" altLang="fr-FR" sz="1200" b="1" dirty="0">
                <a:solidFill>
                  <a:schemeClr val="bg1"/>
                </a:solidFill>
                <a:latin typeface="Grtsk Peta" pitchFamily="2" charset="77"/>
              </a:rPr>
              <a:t> </a:t>
            </a:r>
            <a:r>
              <a:rPr lang="en-ID" altLang="fr-FR" sz="1200" b="1" dirty="0" err="1">
                <a:solidFill>
                  <a:schemeClr val="bg1"/>
                </a:solidFill>
                <a:latin typeface="Grtsk Peta" pitchFamily="2" charset="77"/>
              </a:rPr>
              <a:t>d’éducation</a:t>
            </a:r>
            <a:r>
              <a:rPr lang="en-ID" altLang="fr-FR" sz="1200" b="1" dirty="0">
                <a:solidFill>
                  <a:schemeClr val="bg1"/>
                </a:solidFill>
                <a:latin typeface="Grtsk Peta" pitchFamily="2" charset="77"/>
              </a:rPr>
              <a:t> </a:t>
            </a:r>
          </a:p>
          <a:p>
            <a:pPr algn="just"/>
            <a:r>
              <a:rPr lang="en-ID" altLang="fr-FR" sz="1200" b="1" dirty="0">
                <a:solidFill>
                  <a:schemeClr val="bg1"/>
                </a:solidFill>
                <a:latin typeface="Grtsk Peta" pitchFamily="2" charset="77"/>
              </a:rPr>
              <a:t>physique et morale</a:t>
            </a:r>
          </a:p>
        </p:txBody>
      </p:sp>
      <p:sp>
        <p:nvSpPr>
          <p:cNvPr id="6" name="Rectangle 5">
            <a:extLst>
              <a:ext uri="{FF2B5EF4-FFF2-40B4-BE49-F238E27FC236}">
                <a16:creationId xmlns:a16="http://schemas.microsoft.com/office/drawing/2014/main" id="{66C4C3F2-C51F-1441-BCF3-32A0A59B01AA}"/>
              </a:ext>
            </a:extLst>
          </p:cNvPr>
          <p:cNvSpPr/>
          <p:nvPr userDrawn="1"/>
        </p:nvSpPr>
        <p:spPr>
          <a:xfrm>
            <a:off x="684476" y="3321963"/>
            <a:ext cx="3777216" cy="705775"/>
          </a:xfrm>
          <a:prstGeom prst="rect">
            <a:avLst/>
          </a:prstGeom>
          <a:solidFill>
            <a:srgbClr val="CA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ZoneTexte 6">
            <a:extLst>
              <a:ext uri="{FF2B5EF4-FFF2-40B4-BE49-F238E27FC236}">
                <a16:creationId xmlns:a16="http://schemas.microsoft.com/office/drawing/2014/main" id="{61FB2C15-6E35-684D-BC36-DE3688CC3245}"/>
              </a:ext>
            </a:extLst>
          </p:cNvPr>
          <p:cNvSpPr txBox="1"/>
          <p:nvPr userDrawn="1"/>
        </p:nvSpPr>
        <p:spPr>
          <a:xfrm>
            <a:off x="761035" y="4111469"/>
            <a:ext cx="3561908" cy="646331"/>
          </a:xfrm>
          <a:prstGeom prst="rect">
            <a:avLst/>
          </a:prstGeom>
          <a:noFill/>
        </p:spPr>
        <p:txBody>
          <a:bodyPr wrap="square">
            <a:spAutoFit/>
          </a:bodyPr>
          <a:lstStyle/>
          <a:p>
            <a:r>
              <a:rPr lang="fr-FR" sz="1200" dirty="0">
                <a:solidFill>
                  <a:srgbClr val="0A1A31"/>
                </a:solidFill>
                <a:latin typeface="Grtsk Peta Medium" pitchFamily="2" charset="77"/>
              </a:rPr>
              <a:t>qui respecte ses traditions inspirées des techniques de combat ancestrales des samouraïs </a:t>
            </a:r>
            <a:endParaRPr lang="fr-FR" sz="1200" dirty="0"/>
          </a:p>
        </p:txBody>
      </p:sp>
      <p:sp>
        <p:nvSpPr>
          <p:cNvPr id="8" name="ZoneTexte 7">
            <a:extLst>
              <a:ext uri="{FF2B5EF4-FFF2-40B4-BE49-F238E27FC236}">
                <a16:creationId xmlns:a16="http://schemas.microsoft.com/office/drawing/2014/main" id="{86F2E05A-5F60-E442-8474-FC846D2544CC}"/>
              </a:ext>
            </a:extLst>
          </p:cNvPr>
          <p:cNvSpPr txBox="1"/>
          <p:nvPr userDrawn="1"/>
        </p:nvSpPr>
        <p:spPr>
          <a:xfrm>
            <a:off x="863175" y="3539668"/>
            <a:ext cx="3540642" cy="276999"/>
          </a:xfrm>
          <a:prstGeom prst="rect">
            <a:avLst/>
          </a:prstGeom>
          <a:noFill/>
        </p:spPr>
        <p:txBody>
          <a:bodyPr wrap="square">
            <a:spAutoFit/>
          </a:bodyPr>
          <a:lstStyle/>
          <a:p>
            <a:pPr algn="just"/>
            <a:r>
              <a:rPr lang="en-ID" altLang="fr-FR" sz="1200" b="1" dirty="0">
                <a:solidFill>
                  <a:schemeClr val="bg1"/>
                </a:solidFill>
                <a:latin typeface="Grtsk Peta" pitchFamily="2" charset="77"/>
              </a:rPr>
              <a:t>Un sport </a:t>
            </a:r>
            <a:r>
              <a:rPr lang="en-ID" altLang="fr-FR" sz="1200" b="1" dirty="0" err="1">
                <a:solidFill>
                  <a:schemeClr val="bg1"/>
                </a:solidFill>
                <a:latin typeface="Grtsk Peta" pitchFamily="2" charset="77"/>
              </a:rPr>
              <a:t>moderne</a:t>
            </a:r>
            <a:endParaRPr lang="en-ID" altLang="fr-FR" sz="1200" b="1" dirty="0">
              <a:solidFill>
                <a:schemeClr val="bg1"/>
              </a:solidFill>
              <a:latin typeface="Grtsk Peta" pitchFamily="2" charset="77"/>
            </a:endParaRPr>
          </a:p>
        </p:txBody>
      </p:sp>
      <p:sp>
        <p:nvSpPr>
          <p:cNvPr id="9" name="Rectangle 8">
            <a:extLst>
              <a:ext uri="{FF2B5EF4-FFF2-40B4-BE49-F238E27FC236}">
                <a16:creationId xmlns:a16="http://schemas.microsoft.com/office/drawing/2014/main" id="{8F7FCE7B-6288-CF41-8128-1225C4360C10}"/>
              </a:ext>
            </a:extLst>
          </p:cNvPr>
          <p:cNvSpPr/>
          <p:nvPr userDrawn="1"/>
        </p:nvSpPr>
        <p:spPr>
          <a:xfrm>
            <a:off x="684476" y="4944646"/>
            <a:ext cx="3777216" cy="705775"/>
          </a:xfrm>
          <a:prstGeom prst="rect">
            <a:avLst/>
          </a:prstGeom>
          <a:solidFill>
            <a:srgbClr val="0A00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ZoneTexte 9">
            <a:extLst>
              <a:ext uri="{FF2B5EF4-FFF2-40B4-BE49-F238E27FC236}">
                <a16:creationId xmlns:a16="http://schemas.microsoft.com/office/drawing/2014/main" id="{B6AF08BF-C33C-524D-A0A3-A4071C5A716B}"/>
              </a:ext>
            </a:extLst>
          </p:cNvPr>
          <p:cNvSpPr txBox="1"/>
          <p:nvPr userDrawn="1"/>
        </p:nvSpPr>
        <p:spPr>
          <a:xfrm>
            <a:off x="761035" y="5734152"/>
            <a:ext cx="3561908" cy="646331"/>
          </a:xfrm>
          <a:prstGeom prst="rect">
            <a:avLst/>
          </a:prstGeom>
          <a:noFill/>
        </p:spPr>
        <p:txBody>
          <a:bodyPr wrap="square">
            <a:spAutoFit/>
          </a:bodyPr>
          <a:lstStyle/>
          <a:p>
            <a:r>
              <a:rPr lang="fr-FR" sz="1200" dirty="0">
                <a:solidFill>
                  <a:srgbClr val="0A1A31"/>
                </a:solidFill>
                <a:latin typeface="Grtsk Peta Medium" pitchFamily="2" charset="77"/>
              </a:rPr>
              <a:t>un art, une discipline, un Code Moral qui permet d’appliquer des valeurs apprises sur le tatami et en dehors </a:t>
            </a:r>
            <a:endParaRPr lang="fr-FR" sz="1200" dirty="0"/>
          </a:p>
        </p:txBody>
      </p:sp>
      <p:sp>
        <p:nvSpPr>
          <p:cNvPr id="11" name="ZoneTexte 10">
            <a:extLst>
              <a:ext uri="{FF2B5EF4-FFF2-40B4-BE49-F238E27FC236}">
                <a16:creationId xmlns:a16="http://schemas.microsoft.com/office/drawing/2014/main" id="{51201014-FF55-C54A-87AB-14E893E7C977}"/>
              </a:ext>
            </a:extLst>
          </p:cNvPr>
          <p:cNvSpPr txBox="1"/>
          <p:nvPr userDrawn="1"/>
        </p:nvSpPr>
        <p:spPr>
          <a:xfrm>
            <a:off x="863175" y="5162351"/>
            <a:ext cx="3540642" cy="276999"/>
          </a:xfrm>
          <a:prstGeom prst="rect">
            <a:avLst/>
          </a:prstGeom>
          <a:noFill/>
        </p:spPr>
        <p:txBody>
          <a:bodyPr wrap="square">
            <a:spAutoFit/>
          </a:bodyPr>
          <a:lstStyle/>
          <a:p>
            <a:pPr algn="just"/>
            <a:r>
              <a:rPr lang="en-ID" altLang="fr-FR" sz="1200" b="1" dirty="0">
                <a:solidFill>
                  <a:schemeClr val="bg1"/>
                </a:solidFill>
                <a:latin typeface="Grtsk Peta" pitchFamily="2" charset="77"/>
              </a:rPr>
              <a:t>Plus </a:t>
            </a:r>
            <a:r>
              <a:rPr lang="en-ID" altLang="fr-FR" sz="1200" b="1" dirty="0" err="1">
                <a:solidFill>
                  <a:schemeClr val="bg1"/>
                </a:solidFill>
                <a:latin typeface="Grtsk Peta" pitchFamily="2" charset="77"/>
              </a:rPr>
              <a:t>qu’un</a:t>
            </a:r>
            <a:r>
              <a:rPr lang="en-ID" altLang="fr-FR" sz="1200" b="1" dirty="0">
                <a:solidFill>
                  <a:schemeClr val="bg1"/>
                </a:solidFill>
                <a:latin typeface="Grtsk Peta" pitchFamily="2" charset="77"/>
              </a:rPr>
              <a:t> sport, un art de vivre  </a:t>
            </a:r>
          </a:p>
        </p:txBody>
      </p:sp>
      <p:pic>
        <p:nvPicPr>
          <p:cNvPr id="12" name="Picture 2">
            <a:extLst>
              <a:ext uri="{FF2B5EF4-FFF2-40B4-BE49-F238E27FC236}">
                <a16:creationId xmlns:a16="http://schemas.microsoft.com/office/drawing/2014/main" id="{FE0C40CA-03E3-C745-B32B-5AD2DA923520}"/>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p:blipFill>
        <p:spPr bwMode="auto">
          <a:xfrm>
            <a:off x="465285" y="132869"/>
            <a:ext cx="898819" cy="458398"/>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5">
            <a:extLst>
              <a:ext uri="{FF2B5EF4-FFF2-40B4-BE49-F238E27FC236}">
                <a16:creationId xmlns:a16="http://schemas.microsoft.com/office/drawing/2014/main" id="{39E12B89-D113-DC40-9F24-AD17F50433E9}"/>
              </a:ext>
            </a:extLst>
          </p:cNvPr>
          <p:cNvSpPr txBox="1"/>
          <p:nvPr userDrawn="1"/>
        </p:nvSpPr>
        <p:spPr>
          <a:xfrm>
            <a:off x="423368" y="635036"/>
            <a:ext cx="5096900" cy="830997"/>
          </a:xfrm>
          <a:prstGeom prst="rect">
            <a:avLst/>
          </a:prstGeom>
          <a:noFill/>
          <a:ln w="3175">
            <a:noFill/>
          </a:ln>
        </p:spPr>
        <p:txBody>
          <a:bodyPr wrap="square">
            <a:spAutoFit/>
          </a:bodyPr>
          <a:lstStyle/>
          <a:p>
            <a:pPr>
              <a:defRPr/>
            </a:pPr>
            <a:r>
              <a:rPr lang="en-ID" sz="2800" b="1" dirty="0">
                <a:ln w="12700">
                  <a:solidFill>
                    <a:srgbClr val="0A0096"/>
                  </a:solidFill>
                </a:ln>
                <a:noFill/>
                <a:latin typeface="Grtsk Peta" pitchFamily="2" charset="77"/>
              </a:rPr>
              <a:t>LE JUDO</a:t>
            </a:r>
          </a:p>
          <a:p>
            <a:pPr>
              <a:defRPr/>
            </a:pPr>
            <a:r>
              <a:rPr lang="en-ID" sz="2000" b="1" dirty="0">
                <a:ln w="0">
                  <a:solidFill>
                    <a:srgbClr val="0A0096"/>
                  </a:solidFill>
                </a:ln>
                <a:solidFill>
                  <a:srgbClr val="0A0096"/>
                </a:solidFill>
                <a:latin typeface="Grtsk Peta" pitchFamily="2" charset="77"/>
              </a:rPr>
              <a:t>UNE ÉCOLE DE LA VIE </a:t>
            </a:r>
          </a:p>
        </p:txBody>
      </p:sp>
      <p:pic>
        <p:nvPicPr>
          <p:cNvPr id="15" name="Google Shape;431;p42">
            <a:extLst>
              <a:ext uri="{FF2B5EF4-FFF2-40B4-BE49-F238E27FC236}">
                <a16:creationId xmlns:a16="http://schemas.microsoft.com/office/drawing/2014/main" id="{7756DEF7-66C6-004C-B0A7-835927A1776D}"/>
              </a:ext>
            </a:extLst>
          </p:cNvPr>
          <p:cNvPicPr preferRelativeResize="0"/>
          <p:nvPr userDrawn="1"/>
        </p:nvPicPr>
        <p:blipFill rotWithShape="1">
          <a:blip r:embed="rId3" cstate="print">
            <a:extLst>
              <a:ext uri="{28A0092B-C50C-407E-A947-70E740481C1C}">
                <a14:useLocalDpi xmlns:a14="http://schemas.microsoft.com/office/drawing/2010/main" val="0"/>
              </a:ext>
            </a:extLst>
          </a:blip>
          <a:srcRect l="128" t="19644" r="59250" b="3735"/>
          <a:stretch/>
        </p:blipFill>
        <p:spPr>
          <a:xfrm>
            <a:off x="5476040" y="1"/>
            <a:ext cx="6715959" cy="6857999"/>
          </a:xfrm>
          <a:custGeom>
            <a:avLst/>
            <a:gdLst/>
            <a:ahLst/>
            <a:cxnLst/>
            <a:rect l="l" t="t" r="r" b="b"/>
            <a:pathLst>
              <a:path w="6482767" h="6619875" extrusionOk="0">
                <a:moveTo>
                  <a:pt x="6109997" y="5171643"/>
                </a:moveTo>
                <a:lnTo>
                  <a:pt x="4661765" y="6619875"/>
                </a:lnTo>
                <a:lnTo>
                  <a:pt x="4083329" y="6030727"/>
                </a:lnTo>
                <a:close/>
                <a:moveTo>
                  <a:pt x="1887412" y="0"/>
                </a:moveTo>
                <a:lnTo>
                  <a:pt x="6482767" y="0"/>
                </a:lnTo>
                <a:lnTo>
                  <a:pt x="6482767" y="4633913"/>
                </a:lnTo>
                <a:lnTo>
                  <a:pt x="3836957" y="5782215"/>
                </a:lnTo>
                <a:lnTo>
                  <a:pt x="2206626" y="4128317"/>
                </a:lnTo>
                <a:lnTo>
                  <a:pt x="1617477" y="3530599"/>
                </a:lnTo>
                <a:lnTo>
                  <a:pt x="0" y="1889555"/>
                </a:lnTo>
                <a:lnTo>
                  <a:pt x="640563" y="1246849"/>
                </a:lnTo>
                <a:lnTo>
                  <a:pt x="889076" y="998336"/>
                </a:lnTo>
                <a:lnTo>
                  <a:pt x="1780296" y="109259"/>
                </a:lnTo>
                <a:close/>
              </a:path>
            </a:pathLst>
          </a:custGeom>
          <a:noFill/>
          <a:ln>
            <a:noFill/>
          </a:ln>
        </p:spPr>
      </p:pic>
      <p:sp>
        <p:nvSpPr>
          <p:cNvPr id="16" name="Google Shape;440;p42">
            <a:extLst>
              <a:ext uri="{FF2B5EF4-FFF2-40B4-BE49-F238E27FC236}">
                <a16:creationId xmlns:a16="http://schemas.microsoft.com/office/drawing/2014/main" id="{EF1408D0-9943-F040-8C9F-691FAF80C46F}"/>
              </a:ext>
            </a:extLst>
          </p:cNvPr>
          <p:cNvSpPr/>
          <p:nvPr userDrawn="1"/>
        </p:nvSpPr>
        <p:spPr>
          <a:xfrm flipH="1">
            <a:off x="5749026" y="-1"/>
            <a:ext cx="6442972" cy="6767006"/>
          </a:xfrm>
          <a:custGeom>
            <a:avLst/>
            <a:gdLst/>
            <a:ahLst/>
            <a:cxnLst/>
            <a:rect l="l" t="t" r="r" b="b"/>
            <a:pathLst>
              <a:path w="6219258" h="6532041" extrusionOk="0">
                <a:moveTo>
                  <a:pt x="4865290" y="3530601"/>
                </a:moveTo>
                <a:lnTo>
                  <a:pt x="4276141" y="4128317"/>
                </a:lnTo>
                <a:lnTo>
                  <a:pt x="3436338" y="6122850"/>
                </a:lnTo>
                <a:lnTo>
                  <a:pt x="2645810" y="5782217"/>
                </a:lnTo>
                <a:lnTo>
                  <a:pt x="0" y="4633915"/>
                </a:lnTo>
                <a:lnTo>
                  <a:pt x="0" y="5013111"/>
                </a:lnTo>
                <a:lnTo>
                  <a:pt x="372770" y="5171645"/>
                </a:lnTo>
                <a:lnTo>
                  <a:pt x="2399438" y="6030728"/>
                </a:lnTo>
                <a:lnTo>
                  <a:pt x="3582018" y="6532041"/>
                </a:lnTo>
                <a:close/>
                <a:moveTo>
                  <a:pt x="5353747" y="0"/>
                </a:moveTo>
                <a:lnTo>
                  <a:pt x="4595353" y="0"/>
                </a:lnTo>
                <a:lnTo>
                  <a:pt x="4702471" y="109261"/>
                </a:lnTo>
                <a:lnTo>
                  <a:pt x="5792929" y="527020"/>
                </a:lnTo>
                <a:lnTo>
                  <a:pt x="5593691" y="998338"/>
                </a:lnTo>
                <a:lnTo>
                  <a:pt x="5842204" y="1246851"/>
                </a:lnTo>
                <a:lnTo>
                  <a:pt x="6219258" y="362059"/>
                </a:lnTo>
                <a:close/>
              </a:path>
            </a:pathLst>
          </a:custGeom>
          <a:solidFill>
            <a:srgbClr val="FF09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 name="Rectangle 16">
            <a:extLst>
              <a:ext uri="{FF2B5EF4-FFF2-40B4-BE49-F238E27FC236}">
                <a16:creationId xmlns:a16="http://schemas.microsoft.com/office/drawing/2014/main" id="{A26257D9-8D6A-074E-AEA4-86C606A7538A}"/>
              </a:ext>
            </a:extLst>
          </p:cNvPr>
          <p:cNvSpPr/>
          <p:nvPr userDrawn="1"/>
        </p:nvSpPr>
        <p:spPr>
          <a:xfrm>
            <a:off x="5053771" y="2037753"/>
            <a:ext cx="2600250" cy="3612668"/>
          </a:xfrm>
          <a:prstGeom prst="rect">
            <a:avLst/>
          </a:prstGeom>
          <a:solidFill>
            <a:srgbClr val="0A0A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ZoneTexte 17">
            <a:extLst>
              <a:ext uri="{FF2B5EF4-FFF2-40B4-BE49-F238E27FC236}">
                <a16:creationId xmlns:a16="http://schemas.microsoft.com/office/drawing/2014/main" id="{FB934E00-1241-E547-BD9B-B196CF78DDDB}"/>
              </a:ext>
            </a:extLst>
          </p:cNvPr>
          <p:cNvSpPr txBox="1"/>
          <p:nvPr userDrawn="1"/>
        </p:nvSpPr>
        <p:spPr>
          <a:xfrm>
            <a:off x="5053771" y="2180991"/>
            <a:ext cx="2600250" cy="276999"/>
          </a:xfrm>
          <a:prstGeom prst="rect">
            <a:avLst/>
          </a:prstGeom>
          <a:noFill/>
        </p:spPr>
        <p:txBody>
          <a:bodyPr wrap="square">
            <a:spAutoFit/>
          </a:bodyPr>
          <a:lstStyle/>
          <a:p>
            <a:pPr algn="ctr"/>
            <a:r>
              <a:rPr lang="fr-FR" sz="1200" b="1" dirty="0">
                <a:solidFill>
                  <a:schemeClr val="bg1"/>
                </a:solidFill>
                <a:latin typeface="Grtsk Peta Medium" pitchFamily="2" charset="77"/>
              </a:rPr>
              <a:t>LE CODE MORAL DU JUDO</a:t>
            </a:r>
          </a:p>
        </p:txBody>
      </p:sp>
      <p:sp>
        <p:nvSpPr>
          <p:cNvPr id="19" name="ZoneTexte 18">
            <a:extLst>
              <a:ext uri="{FF2B5EF4-FFF2-40B4-BE49-F238E27FC236}">
                <a16:creationId xmlns:a16="http://schemas.microsoft.com/office/drawing/2014/main" id="{DA4D7704-413E-C041-94CA-4AA530C396E6}"/>
              </a:ext>
            </a:extLst>
          </p:cNvPr>
          <p:cNvSpPr txBox="1"/>
          <p:nvPr userDrawn="1"/>
        </p:nvSpPr>
        <p:spPr>
          <a:xfrm>
            <a:off x="5053771" y="2648592"/>
            <a:ext cx="2600250" cy="2862322"/>
          </a:xfrm>
          <a:prstGeom prst="rect">
            <a:avLst/>
          </a:prstGeom>
          <a:noFill/>
        </p:spPr>
        <p:txBody>
          <a:bodyPr wrap="square">
            <a:spAutoFit/>
          </a:bodyPr>
          <a:lstStyle/>
          <a:p>
            <a:pPr algn="ctr"/>
            <a:r>
              <a:rPr lang="fr-FR" sz="1200" dirty="0">
                <a:solidFill>
                  <a:schemeClr val="bg1"/>
                </a:solidFill>
                <a:latin typeface="Grtsk Peta Medium" pitchFamily="2" charset="77"/>
              </a:rPr>
              <a:t>La politesse </a:t>
            </a:r>
          </a:p>
          <a:p>
            <a:pPr algn="ctr"/>
            <a:endParaRPr lang="fr-FR" sz="1200" dirty="0">
              <a:solidFill>
                <a:schemeClr val="bg1"/>
              </a:solidFill>
              <a:latin typeface="Grtsk Peta Medium" pitchFamily="2" charset="77"/>
            </a:endParaRPr>
          </a:p>
          <a:p>
            <a:pPr algn="ctr"/>
            <a:r>
              <a:rPr lang="fr-FR" sz="1200" dirty="0">
                <a:solidFill>
                  <a:schemeClr val="bg1"/>
                </a:solidFill>
                <a:latin typeface="Grtsk Peta Medium" pitchFamily="2" charset="77"/>
              </a:rPr>
              <a:t>Le courage</a:t>
            </a:r>
            <a:br>
              <a:rPr lang="fr-FR" sz="1200" dirty="0">
                <a:solidFill>
                  <a:schemeClr val="bg1"/>
                </a:solidFill>
                <a:latin typeface="Grtsk Peta Medium" pitchFamily="2" charset="77"/>
              </a:rPr>
            </a:br>
            <a:endParaRPr lang="fr-FR" sz="1200" dirty="0">
              <a:solidFill>
                <a:schemeClr val="bg1"/>
              </a:solidFill>
              <a:latin typeface="Grtsk Peta Medium" pitchFamily="2" charset="77"/>
            </a:endParaRPr>
          </a:p>
          <a:p>
            <a:pPr algn="ctr"/>
            <a:r>
              <a:rPr lang="fr-FR" sz="1200" dirty="0">
                <a:solidFill>
                  <a:schemeClr val="bg1"/>
                </a:solidFill>
                <a:latin typeface="Grtsk Peta Medium" pitchFamily="2" charset="77"/>
              </a:rPr>
              <a:t>La sincérité</a:t>
            </a:r>
            <a:br>
              <a:rPr lang="fr-FR" sz="1200" dirty="0">
                <a:solidFill>
                  <a:schemeClr val="bg1"/>
                </a:solidFill>
                <a:latin typeface="Grtsk Peta Medium" pitchFamily="2" charset="77"/>
              </a:rPr>
            </a:br>
            <a:endParaRPr lang="fr-FR" sz="1200" dirty="0">
              <a:solidFill>
                <a:schemeClr val="bg1"/>
              </a:solidFill>
              <a:latin typeface="Grtsk Peta Medium" pitchFamily="2" charset="77"/>
            </a:endParaRPr>
          </a:p>
          <a:p>
            <a:pPr algn="ctr"/>
            <a:r>
              <a:rPr lang="fr-FR" sz="1200" dirty="0">
                <a:solidFill>
                  <a:schemeClr val="bg1"/>
                </a:solidFill>
                <a:latin typeface="Grtsk Peta Medium" pitchFamily="2" charset="77"/>
              </a:rPr>
              <a:t>L’honneur</a:t>
            </a:r>
            <a:br>
              <a:rPr lang="fr-FR" sz="1200" dirty="0">
                <a:solidFill>
                  <a:schemeClr val="bg1"/>
                </a:solidFill>
                <a:latin typeface="Grtsk Peta Medium" pitchFamily="2" charset="77"/>
              </a:rPr>
            </a:br>
            <a:endParaRPr lang="fr-FR" sz="1200" dirty="0">
              <a:solidFill>
                <a:schemeClr val="bg1"/>
              </a:solidFill>
              <a:latin typeface="Grtsk Peta Medium" pitchFamily="2" charset="77"/>
            </a:endParaRPr>
          </a:p>
          <a:p>
            <a:pPr algn="ctr"/>
            <a:r>
              <a:rPr lang="fr-FR" sz="1200" dirty="0">
                <a:solidFill>
                  <a:schemeClr val="bg1"/>
                </a:solidFill>
                <a:latin typeface="Grtsk Peta Medium" pitchFamily="2" charset="77"/>
              </a:rPr>
              <a:t>La modestie</a:t>
            </a:r>
            <a:br>
              <a:rPr lang="fr-FR" sz="1200" dirty="0">
                <a:solidFill>
                  <a:schemeClr val="bg1"/>
                </a:solidFill>
                <a:latin typeface="Grtsk Peta Medium" pitchFamily="2" charset="77"/>
              </a:rPr>
            </a:br>
            <a:endParaRPr lang="fr-FR" sz="1200" dirty="0">
              <a:solidFill>
                <a:schemeClr val="bg1"/>
              </a:solidFill>
              <a:latin typeface="Grtsk Peta Medium" pitchFamily="2" charset="77"/>
            </a:endParaRPr>
          </a:p>
          <a:p>
            <a:pPr algn="ctr"/>
            <a:r>
              <a:rPr lang="fr-FR" sz="1200" dirty="0">
                <a:solidFill>
                  <a:schemeClr val="bg1"/>
                </a:solidFill>
                <a:latin typeface="Grtsk Peta Medium" pitchFamily="2" charset="77"/>
              </a:rPr>
              <a:t>Le respect </a:t>
            </a:r>
            <a:br>
              <a:rPr lang="fr-FR" sz="1200" dirty="0">
                <a:solidFill>
                  <a:schemeClr val="bg1"/>
                </a:solidFill>
                <a:latin typeface="Grtsk Peta Medium" pitchFamily="2" charset="77"/>
              </a:rPr>
            </a:br>
            <a:endParaRPr lang="fr-FR" sz="1200" dirty="0">
              <a:solidFill>
                <a:schemeClr val="bg1"/>
              </a:solidFill>
              <a:latin typeface="Grtsk Peta Medium" pitchFamily="2" charset="77"/>
            </a:endParaRPr>
          </a:p>
          <a:p>
            <a:pPr algn="ctr"/>
            <a:r>
              <a:rPr lang="fr-FR" sz="1200" dirty="0">
                <a:solidFill>
                  <a:schemeClr val="bg1"/>
                </a:solidFill>
                <a:latin typeface="Grtsk Peta Medium" pitchFamily="2" charset="77"/>
              </a:rPr>
              <a:t>Le contrôle de soi</a:t>
            </a:r>
          </a:p>
          <a:p>
            <a:pPr algn="ctr"/>
            <a:endParaRPr lang="fr-FR" sz="1200" dirty="0">
              <a:solidFill>
                <a:schemeClr val="bg1"/>
              </a:solidFill>
              <a:latin typeface="Grtsk Peta Medium" pitchFamily="2" charset="77"/>
            </a:endParaRPr>
          </a:p>
          <a:p>
            <a:pPr algn="ctr"/>
            <a:r>
              <a:rPr lang="fr-FR" sz="1200" dirty="0">
                <a:solidFill>
                  <a:schemeClr val="bg1"/>
                </a:solidFill>
                <a:latin typeface="Grtsk Peta Medium" pitchFamily="2" charset="77"/>
              </a:rPr>
              <a:t>L’amitié</a:t>
            </a:r>
          </a:p>
        </p:txBody>
      </p:sp>
      <p:cxnSp>
        <p:nvCxnSpPr>
          <p:cNvPr id="20" name="Connecteur droit 19">
            <a:extLst>
              <a:ext uri="{FF2B5EF4-FFF2-40B4-BE49-F238E27FC236}">
                <a16:creationId xmlns:a16="http://schemas.microsoft.com/office/drawing/2014/main" id="{D4FDA6A1-98E6-6C44-9411-C43251A4A766}"/>
              </a:ext>
            </a:extLst>
          </p:cNvPr>
          <p:cNvCxnSpPr>
            <a:cxnSpLocks/>
          </p:cNvCxnSpPr>
          <p:nvPr userDrawn="1"/>
        </p:nvCxnSpPr>
        <p:spPr>
          <a:xfrm>
            <a:off x="5540859" y="2521598"/>
            <a:ext cx="151413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7982798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Federation">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FD867E08-1F90-2C46-B1BD-A78030FFE278}"/>
              </a:ext>
            </a:extLst>
          </p:cNvPr>
          <p:cNvSpPr/>
          <p:nvPr userDrawn="1"/>
        </p:nvSpPr>
        <p:spPr>
          <a:xfrm>
            <a:off x="-63662" y="2280213"/>
            <a:ext cx="12408061" cy="2291787"/>
          </a:xfrm>
          <a:prstGeom prst="rect">
            <a:avLst/>
          </a:prstGeom>
          <a:solidFill>
            <a:schemeClr val="bg1"/>
          </a:solidFill>
          <a:ln>
            <a:noFill/>
          </a:ln>
          <a:effectLst>
            <a:outerShdw blurRad="292100" sx="102000" sy="102000" algn="c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D" dirty="0"/>
          </a:p>
        </p:txBody>
      </p:sp>
      <p:sp>
        <p:nvSpPr>
          <p:cNvPr id="22" name="Google Shape;116;p20">
            <a:extLst>
              <a:ext uri="{FF2B5EF4-FFF2-40B4-BE49-F238E27FC236}">
                <a16:creationId xmlns:a16="http://schemas.microsoft.com/office/drawing/2014/main" id="{EE4A1EA1-00E6-A84B-BECA-FA1E5E0F3080}"/>
              </a:ext>
            </a:extLst>
          </p:cNvPr>
          <p:cNvSpPr/>
          <p:nvPr userDrawn="1"/>
        </p:nvSpPr>
        <p:spPr>
          <a:xfrm rot="10800000">
            <a:off x="6359454" y="-461772"/>
            <a:ext cx="7245483" cy="7781544"/>
          </a:xfrm>
          <a:custGeom>
            <a:avLst/>
            <a:gdLst>
              <a:gd name="connsiteX0" fmla="*/ 4108133 w 4789170"/>
              <a:gd name="connsiteY0" fmla="*/ 3331845 h 5143500"/>
              <a:gd name="connsiteX1" fmla="*/ 3828098 w 4789170"/>
              <a:gd name="connsiteY1" fmla="*/ 1811655 h 5143500"/>
              <a:gd name="connsiteX2" fmla="*/ 4418648 w 4789170"/>
              <a:gd name="connsiteY2" fmla="*/ 1811655 h 5143500"/>
              <a:gd name="connsiteX3" fmla="*/ 4789170 w 4789170"/>
              <a:gd name="connsiteY3" fmla="*/ 0 h 5143500"/>
              <a:gd name="connsiteX4" fmla="*/ 0 w 4789170"/>
              <a:gd name="connsiteY4" fmla="*/ 0 h 5143500"/>
              <a:gd name="connsiteX5" fmla="*/ 0 w 4789170"/>
              <a:gd name="connsiteY5" fmla="*/ 5143500 h 5143500"/>
              <a:gd name="connsiteX6" fmla="*/ 3737610 w 4789170"/>
              <a:gd name="connsiteY6" fmla="*/ 5143500 h 5143500"/>
              <a:gd name="connsiteX7" fmla="*/ 4108133 w 4789170"/>
              <a:gd name="connsiteY7" fmla="*/ 3331845 h 5143500"/>
              <a:gd name="connsiteX0" fmla="*/ 4108133 w 4789170"/>
              <a:gd name="connsiteY0" fmla="*/ 3331845 h 5143500"/>
              <a:gd name="connsiteX1" fmla="*/ 4418648 w 4789170"/>
              <a:gd name="connsiteY1" fmla="*/ 1811655 h 5143500"/>
              <a:gd name="connsiteX2" fmla="*/ 4789170 w 4789170"/>
              <a:gd name="connsiteY2" fmla="*/ 0 h 5143500"/>
              <a:gd name="connsiteX3" fmla="*/ 0 w 4789170"/>
              <a:gd name="connsiteY3" fmla="*/ 0 h 5143500"/>
              <a:gd name="connsiteX4" fmla="*/ 0 w 4789170"/>
              <a:gd name="connsiteY4" fmla="*/ 5143500 h 5143500"/>
              <a:gd name="connsiteX5" fmla="*/ 3737610 w 4789170"/>
              <a:gd name="connsiteY5" fmla="*/ 5143500 h 5143500"/>
              <a:gd name="connsiteX6" fmla="*/ 4108133 w 4789170"/>
              <a:gd name="connsiteY6" fmla="*/ 3331845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89170" h="5143500" extrusionOk="0">
                <a:moveTo>
                  <a:pt x="4108133" y="3331845"/>
                </a:moveTo>
                <a:lnTo>
                  <a:pt x="4418648" y="1811655"/>
                </a:lnTo>
                <a:lnTo>
                  <a:pt x="4789170" y="0"/>
                </a:lnTo>
                <a:lnTo>
                  <a:pt x="0" y="0"/>
                </a:lnTo>
                <a:lnTo>
                  <a:pt x="0" y="5143500"/>
                </a:lnTo>
                <a:lnTo>
                  <a:pt x="3737610" y="5143500"/>
                </a:lnTo>
                <a:lnTo>
                  <a:pt x="4108133" y="3331845"/>
                </a:lnTo>
                <a:close/>
              </a:path>
            </a:pathLst>
          </a:custGeom>
          <a:solidFill>
            <a:srgbClr val="0A0096"/>
          </a:solidFill>
          <a:ln>
            <a:noFill/>
          </a:ln>
          <a:effectLst>
            <a:outerShdw blurRad="228600" dist="38100" dir="5400000" algn="t" rotWithShape="0">
              <a:srgbClr val="000000">
                <a:alpha val="54901"/>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
        <p:nvSpPr>
          <p:cNvPr id="23" name="Rectangle 22">
            <a:extLst>
              <a:ext uri="{FF2B5EF4-FFF2-40B4-BE49-F238E27FC236}">
                <a16:creationId xmlns:a16="http://schemas.microsoft.com/office/drawing/2014/main" id="{FE958787-AE57-644C-9BE7-4DA3CE10CACD}"/>
              </a:ext>
            </a:extLst>
          </p:cNvPr>
          <p:cNvSpPr/>
          <p:nvPr userDrawn="1"/>
        </p:nvSpPr>
        <p:spPr>
          <a:xfrm>
            <a:off x="7554185" y="4240856"/>
            <a:ext cx="1707441" cy="497561"/>
          </a:xfrm>
          <a:prstGeom prst="rect">
            <a:avLst/>
          </a:prstGeom>
          <a:solidFill>
            <a:schemeClr val="tx1"/>
          </a:solidFill>
          <a:ln>
            <a:noFill/>
          </a:ln>
          <a:effectLst>
            <a:outerShdw blurRad="292100" sx="102000" sy="102000" algn="c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D" dirty="0"/>
          </a:p>
        </p:txBody>
      </p:sp>
      <p:sp>
        <p:nvSpPr>
          <p:cNvPr id="24" name="Rectangle 62">
            <a:extLst>
              <a:ext uri="{FF2B5EF4-FFF2-40B4-BE49-F238E27FC236}">
                <a16:creationId xmlns:a16="http://schemas.microsoft.com/office/drawing/2014/main" id="{8BFB7FC2-5A4C-DD41-919D-ABD8C8192BE7}"/>
              </a:ext>
            </a:extLst>
          </p:cNvPr>
          <p:cNvSpPr/>
          <p:nvPr userDrawn="1"/>
        </p:nvSpPr>
        <p:spPr>
          <a:xfrm>
            <a:off x="7017740" y="2883955"/>
            <a:ext cx="6911705" cy="1196266"/>
          </a:xfrm>
          <a:custGeom>
            <a:avLst/>
            <a:gdLst>
              <a:gd name="connsiteX0" fmla="*/ 0 w 6664817"/>
              <a:gd name="connsiteY0" fmla="*/ 0 h 1196266"/>
              <a:gd name="connsiteX1" fmla="*/ 6664817 w 6664817"/>
              <a:gd name="connsiteY1" fmla="*/ 0 h 1196266"/>
              <a:gd name="connsiteX2" fmla="*/ 6664817 w 6664817"/>
              <a:gd name="connsiteY2" fmla="*/ 1196266 h 1196266"/>
              <a:gd name="connsiteX3" fmla="*/ 0 w 6664817"/>
              <a:gd name="connsiteY3" fmla="*/ 1196266 h 1196266"/>
              <a:gd name="connsiteX4" fmla="*/ 0 w 6664817"/>
              <a:gd name="connsiteY4" fmla="*/ 0 h 1196266"/>
              <a:gd name="connsiteX0" fmla="*/ 246888 w 6911705"/>
              <a:gd name="connsiteY0" fmla="*/ 0 h 1196266"/>
              <a:gd name="connsiteX1" fmla="*/ 6911705 w 6911705"/>
              <a:gd name="connsiteY1" fmla="*/ 0 h 1196266"/>
              <a:gd name="connsiteX2" fmla="*/ 6911705 w 6911705"/>
              <a:gd name="connsiteY2" fmla="*/ 1196266 h 1196266"/>
              <a:gd name="connsiteX3" fmla="*/ 0 w 6911705"/>
              <a:gd name="connsiteY3" fmla="*/ 1187122 h 1196266"/>
              <a:gd name="connsiteX4" fmla="*/ 246888 w 6911705"/>
              <a:gd name="connsiteY4" fmla="*/ 0 h 11962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11705" h="1196266">
                <a:moveTo>
                  <a:pt x="246888" y="0"/>
                </a:moveTo>
                <a:lnTo>
                  <a:pt x="6911705" y="0"/>
                </a:lnTo>
                <a:lnTo>
                  <a:pt x="6911705" y="1196266"/>
                </a:lnTo>
                <a:lnTo>
                  <a:pt x="0" y="1187122"/>
                </a:lnTo>
                <a:lnTo>
                  <a:pt x="246888" y="0"/>
                </a:lnTo>
                <a:close/>
              </a:path>
            </a:pathLst>
          </a:custGeom>
          <a:solidFill>
            <a:schemeClr val="bg1"/>
          </a:solidFill>
          <a:ln>
            <a:noFill/>
          </a:ln>
          <a:effectLst>
            <a:outerShdw blurRad="292100" sx="102000" sy="102000" algn="c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D" dirty="0"/>
          </a:p>
        </p:txBody>
      </p:sp>
      <p:sp>
        <p:nvSpPr>
          <p:cNvPr id="25" name="Rectangle 24">
            <a:extLst>
              <a:ext uri="{FF2B5EF4-FFF2-40B4-BE49-F238E27FC236}">
                <a16:creationId xmlns:a16="http://schemas.microsoft.com/office/drawing/2014/main" id="{AB7FA2D5-4090-384B-8AFD-98FBF628920D}"/>
              </a:ext>
            </a:extLst>
          </p:cNvPr>
          <p:cNvSpPr/>
          <p:nvPr userDrawn="1"/>
        </p:nvSpPr>
        <p:spPr>
          <a:xfrm>
            <a:off x="8025145" y="1833041"/>
            <a:ext cx="907978" cy="806888"/>
          </a:xfrm>
          <a:prstGeom prst="rect">
            <a:avLst/>
          </a:prstGeom>
          <a:solidFill>
            <a:srgbClr val="FF0900"/>
          </a:solidFill>
          <a:ln>
            <a:noFill/>
          </a:ln>
          <a:effectLst>
            <a:outerShdw blurRad="292100" sx="102000" sy="102000" algn="c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D" dirty="0"/>
          </a:p>
        </p:txBody>
      </p:sp>
      <p:sp>
        <p:nvSpPr>
          <p:cNvPr id="26" name="Rectangle 25">
            <a:extLst>
              <a:ext uri="{FF2B5EF4-FFF2-40B4-BE49-F238E27FC236}">
                <a16:creationId xmlns:a16="http://schemas.microsoft.com/office/drawing/2014/main" id="{052C168C-4B84-CD4B-B575-D94B4B30504C}"/>
              </a:ext>
            </a:extLst>
          </p:cNvPr>
          <p:cNvSpPr/>
          <p:nvPr userDrawn="1"/>
        </p:nvSpPr>
        <p:spPr>
          <a:xfrm>
            <a:off x="8030496" y="902710"/>
            <a:ext cx="907978" cy="806888"/>
          </a:xfrm>
          <a:prstGeom prst="rect">
            <a:avLst/>
          </a:prstGeom>
          <a:solidFill>
            <a:srgbClr val="FF0900"/>
          </a:solidFill>
          <a:ln>
            <a:noFill/>
          </a:ln>
          <a:effectLst>
            <a:outerShdw blurRad="292100" sx="102000" sy="102000" algn="c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D" dirty="0"/>
          </a:p>
        </p:txBody>
      </p:sp>
      <p:sp>
        <p:nvSpPr>
          <p:cNvPr id="27" name="TextBox 5">
            <a:extLst>
              <a:ext uri="{FF2B5EF4-FFF2-40B4-BE49-F238E27FC236}">
                <a16:creationId xmlns:a16="http://schemas.microsoft.com/office/drawing/2014/main" id="{C8D462E1-10C6-FD4F-A756-E5FF09D73AB8}"/>
              </a:ext>
            </a:extLst>
          </p:cNvPr>
          <p:cNvSpPr txBox="1"/>
          <p:nvPr userDrawn="1"/>
        </p:nvSpPr>
        <p:spPr>
          <a:xfrm>
            <a:off x="423368" y="635036"/>
            <a:ext cx="6850405" cy="830997"/>
          </a:xfrm>
          <a:prstGeom prst="rect">
            <a:avLst/>
          </a:prstGeom>
          <a:noFill/>
          <a:ln w="3175">
            <a:noFill/>
          </a:ln>
        </p:spPr>
        <p:txBody>
          <a:bodyPr wrap="square">
            <a:spAutoFit/>
          </a:bodyPr>
          <a:lstStyle/>
          <a:p>
            <a:pPr>
              <a:defRPr/>
            </a:pPr>
            <a:r>
              <a:rPr lang="en-ID" sz="2800" b="1" dirty="0">
                <a:ln w="12700">
                  <a:solidFill>
                    <a:srgbClr val="0A0096"/>
                  </a:solidFill>
                </a:ln>
                <a:noFill/>
                <a:latin typeface="Grtsk Peta" pitchFamily="2" charset="77"/>
              </a:rPr>
              <a:t>FRANCE JUDO</a:t>
            </a:r>
          </a:p>
          <a:p>
            <a:pPr>
              <a:defRPr/>
            </a:pPr>
            <a:r>
              <a:rPr lang="en-ID" sz="2000" b="1" dirty="0">
                <a:ln w="0">
                  <a:solidFill>
                    <a:srgbClr val="0A0096"/>
                  </a:solidFill>
                </a:ln>
                <a:solidFill>
                  <a:srgbClr val="0A0096"/>
                </a:solidFill>
                <a:latin typeface="Grtsk Peta" pitchFamily="2" charset="77"/>
              </a:rPr>
              <a:t>UNE FÉDÉRATION FORTE DU SPORT FRANÇAIS</a:t>
            </a:r>
          </a:p>
        </p:txBody>
      </p:sp>
      <p:sp>
        <p:nvSpPr>
          <p:cNvPr id="29" name="ZoneTexte 28">
            <a:extLst>
              <a:ext uri="{FF2B5EF4-FFF2-40B4-BE49-F238E27FC236}">
                <a16:creationId xmlns:a16="http://schemas.microsoft.com/office/drawing/2014/main" id="{B4B00CA4-5058-9B44-BD2F-C8A956718A45}"/>
              </a:ext>
            </a:extLst>
          </p:cNvPr>
          <p:cNvSpPr txBox="1"/>
          <p:nvPr userDrawn="1"/>
        </p:nvSpPr>
        <p:spPr>
          <a:xfrm>
            <a:off x="6941649" y="5863181"/>
            <a:ext cx="1131378" cy="461665"/>
          </a:xfrm>
          <a:prstGeom prst="rect">
            <a:avLst/>
          </a:prstGeom>
          <a:noFill/>
        </p:spPr>
        <p:txBody>
          <a:bodyPr wrap="square">
            <a:spAutoFit/>
          </a:bodyPr>
          <a:lstStyle/>
          <a:p>
            <a:r>
              <a:rPr lang="fr-FR" sz="1200" b="1" dirty="0">
                <a:solidFill>
                  <a:schemeClr val="bg1"/>
                </a:solidFill>
                <a:latin typeface="Grtsk Peta Medium" pitchFamily="2" charset="77"/>
              </a:rPr>
              <a:t>disciplines associées  </a:t>
            </a:r>
          </a:p>
        </p:txBody>
      </p:sp>
      <p:sp>
        <p:nvSpPr>
          <p:cNvPr id="30" name="ZoneTexte 29">
            <a:extLst>
              <a:ext uri="{FF2B5EF4-FFF2-40B4-BE49-F238E27FC236}">
                <a16:creationId xmlns:a16="http://schemas.microsoft.com/office/drawing/2014/main" id="{23F55922-531B-2F4F-81FD-A8726C3588FA}"/>
              </a:ext>
            </a:extLst>
          </p:cNvPr>
          <p:cNvSpPr txBox="1"/>
          <p:nvPr userDrawn="1"/>
        </p:nvSpPr>
        <p:spPr>
          <a:xfrm>
            <a:off x="8429511" y="5268834"/>
            <a:ext cx="1869057" cy="1200329"/>
          </a:xfrm>
          <a:prstGeom prst="rect">
            <a:avLst/>
          </a:prstGeom>
          <a:noFill/>
        </p:spPr>
        <p:txBody>
          <a:bodyPr wrap="square">
            <a:spAutoFit/>
          </a:bodyPr>
          <a:lstStyle/>
          <a:p>
            <a:pPr fontAlgn="base"/>
            <a:r>
              <a:rPr lang="fr-FR" sz="1200" dirty="0">
                <a:solidFill>
                  <a:srgbClr val="FFFFFF"/>
                </a:solidFill>
                <a:latin typeface="Grtsk Peta" pitchFamily="2" charset="77"/>
              </a:rPr>
              <a:t>Judo </a:t>
            </a:r>
          </a:p>
          <a:p>
            <a:pPr fontAlgn="base"/>
            <a:r>
              <a:rPr lang="fr-FR" sz="1200" dirty="0">
                <a:solidFill>
                  <a:srgbClr val="FFFFFF"/>
                </a:solidFill>
                <a:latin typeface="Grtsk Peta" pitchFamily="2" charset="77"/>
              </a:rPr>
              <a:t>Para-Judo  </a:t>
            </a:r>
          </a:p>
          <a:p>
            <a:pPr fontAlgn="base"/>
            <a:r>
              <a:rPr lang="fr-FR" sz="1200" dirty="0">
                <a:solidFill>
                  <a:srgbClr val="FFFFFF"/>
                </a:solidFill>
                <a:latin typeface="Grtsk Peta" pitchFamily="2" charset="77"/>
              </a:rPr>
              <a:t>Jiu-jitsu  </a:t>
            </a:r>
          </a:p>
          <a:p>
            <a:pPr fontAlgn="base"/>
            <a:r>
              <a:rPr lang="fr-FR" sz="1200" dirty="0">
                <a:solidFill>
                  <a:srgbClr val="FFFFFF"/>
                </a:solidFill>
                <a:latin typeface="Grtsk Peta" pitchFamily="2" charset="77"/>
              </a:rPr>
              <a:t>Jiu-jitsu brésilien   </a:t>
            </a:r>
          </a:p>
          <a:p>
            <a:pPr fontAlgn="base"/>
            <a:r>
              <a:rPr lang="fr-FR" sz="1200" dirty="0">
                <a:solidFill>
                  <a:srgbClr val="FFFFFF"/>
                </a:solidFill>
                <a:latin typeface="Grtsk Peta" pitchFamily="2" charset="77"/>
              </a:rPr>
              <a:t>Kendo </a:t>
            </a:r>
          </a:p>
          <a:p>
            <a:pPr fontAlgn="base"/>
            <a:r>
              <a:rPr lang="fr-FR" sz="1200" dirty="0" err="1">
                <a:solidFill>
                  <a:srgbClr val="FFFFFF"/>
                </a:solidFill>
                <a:latin typeface="Grtsk Peta" pitchFamily="2" charset="77"/>
              </a:rPr>
              <a:t>Taïso</a:t>
            </a:r>
            <a:r>
              <a:rPr lang="fr-FR" sz="1200" dirty="0">
                <a:solidFill>
                  <a:srgbClr val="FFFFFF"/>
                </a:solidFill>
                <a:latin typeface="Grtsk Peta" pitchFamily="2" charset="77"/>
              </a:rPr>
              <a:t> </a:t>
            </a:r>
          </a:p>
        </p:txBody>
      </p:sp>
      <p:sp>
        <p:nvSpPr>
          <p:cNvPr id="31" name="ZoneTexte 30">
            <a:extLst>
              <a:ext uri="{FF2B5EF4-FFF2-40B4-BE49-F238E27FC236}">
                <a16:creationId xmlns:a16="http://schemas.microsoft.com/office/drawing/2014/main" id="{799AF7F6-ED81-554D-B808-D75FEC1A03F3}"/>
              </a:ext>
            </a:extLst>
          </p:cNvPr>
          <p:cNvSpPr txBox="1"/>
          <p:nvPr userDrawn="1"/>
        </p:nvSpPr>
        <p:spPr>
          <a:xfrm>
            <a:off x="10298568" y="5297359"/>
            <a:ext cx="1869057" cy="1200329"/>
          </a:xfrm>
          <a:prstGeom prst="rect">
            <a:avLst/>
          </a:prstGeom>
          <a:noFill/>
        </p:spPr>
        <p:txBody>
          <a:bodyPr wrap="square">
            <a:spAutoFit/>
          </a:bodyPr>
          <a:lstStyle/>
          <a:p>
            <a:pPr fontAlgn="base"/>
            <a:r>
              <a:rPr lang="fr-FR" sz="1200" dirty="0">
                <a:solidFill>
                  <a:srgbClr val="FFFFFF"/>
                </a:solidFill>
                <a:latin typeface="Grtsk Peta" pitchFamily="2" charset="77"/>
              </a:rPr>
              <a:t>Kyudo </a:t>
            </a:r>
          </a:p>
          <a:p>
            <a:pPr fontAlgn="base"/>
            <a:r>
              <a:rPr lang="fr-FR" sz="1200" dirty="0">
                <a:solidFill>
                  <a:srgbClr val="FFFFFF"/>
                </a:solidFill>
                <a:latin typeface="Grtsk Peta" pitchFamily="2" charset="77"/>
              </a:rPr>
              <a:t>Sumo </a:t>
            </a:r>
          </a:p>
          <a:p>
            <a:pPr fontAlgn="base"/>
            <a:r>
              <a:rPr lang="fr-FR" sz="1200" dirty="0">
                <a:solidFill>
                  <a:srgbClr val="FFFFFF"/>
                </a:solidFill>
                <a:latin typeface="Grtsk Peta" pitchFamily="2" charset="77"/>
              </a:rPr>
              <a:t>Sport </a:t>
            </a:r>
            <a:r>
              <a:rPr lang="fr-FR" sz="1200" dirty="0" err="1">
                <a:solidFill>
                  <a:srgbClr val="FFFFFF"/>
                </a:solidFill>
                <a:latin typeface="Grtsk Peta" pitchFamily="2" charset="77"/>
              </a:rPr>
              <a:t>Chanbara</a:t>
            </a:r>
            <a:r>
              <a:rPr lang="fr-FR" sz="1200" dirty="0">
                <a:solidFill>
                  <a:srgbClr val="FFFFFF"/>
                </a:solidFill>
                <a:latin typeface="Grtsk Peta" pitchFamily="2" charset="77"/>
              </a:rPr>
              <a:t>  </a:t>
            </a:r>
          </a:p>
          <a:p>
            <a:pPr fontAlgn="base"/>
            <a:r>
              <a:rPr lang="fr-FR" sz="1200" dirty="0" err="1">
                <a:solidFill>
                  <a:srgbClr val="FFFFFF"/>
                </a:solidFill>
                <a:latin typeface="Grtsk Peta" pitchFamily="2" charset="77"/>
              </a:rPr>
              <a:t>Naginata</a:t>
            </a:r>
            <a:r>
              <a:rPr lang="fr-FR" sz="1200" dirty="0">
                <a:solidFill>
                  <a:srgbClr val="FFFFFF"/>
                </a:solidFill>
                <a:latin typeface="Grtsk Peta" pitchFamily="2" charset="77"/>
              </a:rPr>
              <a:t>  </a:t>
            </a:r>
          </a:p>
          <a:p>
            <a:pPr fontAlgn="base"/>
            <a:r>
              <a:rPr lang="fr-FR" sz="1200" dirty="0" err="1">
                <a:solidFill>
                  <a:srgbClr val="FFFFFF"/>
                </a:solidFill>
                <a:latin typeface="Grtsk Peta" pitchFamily="2" charset="77"/>
              </a:rPr>
              <a:t>Jodo</a:t>
            </a:r>
            <a:r>
              <a:rPr lang="fr-FR" sz="1200" dirty="0">
                <a:solidFill>
                  <a:srgbClr val="FFFFFF"/>
                </a:solidFill>
                <a:latin typeface="Grtsk Peta" pitchFamily="2" charset="77"/>
              </a:rPr>
              <a:t> </a:t>
            </a:r>
          </a:p>
          <a:p>
            <a:pPr fontAlgn="base"/>
            <a:r>
              <a:rPr lang="fr-FR" sz="1200" dirty="0" err="1">
                <a:solidFill>
                  <a:srgbClr val="FFFFFF"/>
                </a:solidFill>
                <a:latin typeface="Grtsk Peta" pitchFamily="2" charset="77"/>
              </a:rPr>
              <a:t>Iaïdo</a:t>
            </a:r>
            <a:r>
              <a:rPr lang="fr-FR" sz="1200" dirty="0">
                <a:solidFill>
                  <a:srgbClr val="FFFFFF"/>
                </a:solidFill>
                <a:latin typeface="Grtsk Peta" pitchFamily="2" charset="77"/>
              </a:rPr>
              <a:t> </a:t>
            </a:r>
          </a:p>
        </p:txBody>
      </p:sp>
      <p:cxnSp>
        <p:nvCxnSpPr>
          <p:cNvPr id="32" name="Connecteur droit 31">
            <a:extLst>
              <a:ext uri="{FF2B5EF4-FFF2-40B4-BE49-F238E27FC236}">
                <a16:creationId xmlns:a16="http://schemas.microsoft.com/office/drawing/2014/main" id="{60968A9A-DDDD-6345-A3AF-AF3D0099DDA3}"/>
              </a:ext>
            </a:extLst>
          </p:cNvPr>
          <p:cNvCxnSpPr>
            <a:cxnSpLocks/>
          </p:cNvCxnSpPr>
          <p:nvPr userDrawn="1"/>
        </p:nvCxnSpPr>
        <p:spPr>
          <a:xfrm>
            <a:off x="10070725" y="5342757"/>
            <a:ext cx="0" cy="1134873"/>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33" name="ZoneTexte 32">
            <a:extLst>
              <a:ext uri="{FF2B5EF4-FFF2-40B4-BE49-F238E27FC236}">
                <a16:creationId xmlns:a16="http://schemas.microsoft.com/office/drawing/2014/main" id="{34465653-F5E8-D441-870A-91E8065BA427}"/>
              </a:ext>
            </a:extLst>
          </p:cNvPr>
          <p:cNvSpPr txBox="1"/>
          <p:nvPr userDrawn="1"/>
        </p:nvSpPr>
        <p:spPr>
          <a:xfrm>
            <a:off x="7090247" y="5260226"/>
            <a:ext cx="1107315" cy="707886"/>
          </a:xfrm>
          <a:prstGeom prst="rect">
            <a:avLst/>
          </a:prstGeom>
          <a:noFill/>
        </p:spPr>
        <p:txBody>
          <a:bodyPr wrap="square">
            <a:spAutoFit/>
          </a:bodyPr>
          <a:lstStyle/>
          <a:p>
            <a:r>
              <a:rPr lang="fr-FR" sz="4000" b="1" dirty="0">
                <a:solidFill>
                  <a:schemeClr val="bg1"/>
                </a:solidFill>
                <a:latin typeface="Grtsk Peta Medium" pitchFamily="2" charset="77"/>
              </a:rPr>
              <a:t>12</a:t>
            </a:r>
            <a:endParaRPr lang="fr-FR" dirty="0"/>
          </a:p>
        </p:txBody>
      </p:sp>
      <p:grpSp>
        <p:nvGrpSpPr>
          <p:cNvPr id="34" name="Groupe 33">
            <a:extLst>
              <a:ext uri="{FF2B5EF4-FFF2-40B4-BE49-F238E27FC236}">
                <a16:creationId xmlns:a16="http://schemas.microsoft.com/office/drawing/2014/main" id="{1DABEAF3-859A-3343-B0D8-473DECF78BDA}"/>
              </a:ext>
            </a:extLst>
          </p:cNvPr>
          <p:cNvGrpSpPr/>
          <p:nvPr userDrawn="1"/>
        </p:nvGrpSpPr>
        <p:grpSpPr>
          <a:xfrm>
            <a:off x="319714" y="4738417"/>
            <a:ext cx="6210265" cy="518341"/>
            <a:chOff x="857512" y="3965211"/>
            <a:chExt cx="3909831" cy="338554"/>
          </a:xfrm>
        </p:grpSpPr>
        <p:sp>
          <p:nvSpPr>
            <p:cNvPr id="35" name="ZoneTexte 34">
              <a:extLst>
                <a:ext uri="{FF2B5EF4-FFF2-40B4-BE49-F238E27FC236}">
                  <a16:creationId xmlns:a16="http://schemas.microsoft.com/office/drawing/2014/main" id="{3C1365E6-6048-294C-8134-856943E3CF26}"/>
                </a:ext>
              </a:extLst>
            </p:cNvPr>
            <p:cNvSpPr txBox="1"/>
            <p:nvPr/>
          </p:nvSpPr>
          <p:spPr>
            <a:xfrm>
              <a:off x="857512" y="3986477"/>
              <a:ext cx="584791" cy="276999"/>
            </a:xfrm>
            <a:prstGeom prst="rect">
              <a:avLst/>
            </a:prstGeom>
            <a:noFill/>
          </p:spPr>
          <p:txBody>
            <a:bodyPr wrap="square">
              <a:spAutoFit/>
            </a:bodyPr>
            <a:lstStyle/>
            <a:p>
              <a:pPr algn="ctr"/>
              <a:r>
                <a:rPr lang="fr-FR" sz="1200" dirty="0">
                  <a:effectLst/>
                  <a:latin typeface="Grtsk Peta" pitchFamily="2" charset="77"/>
                </a:rPr>
                <a:t>1</a:t>
              </a:r>
            </a:p>
          </p:txBody>
        </p:sp>
        <p:sp>
          <p:nvSpPr>
            <p:cNvPr id="36" name="ZoneTexte 35">
              <a:extLst>
                <a:ext uri="{FF2B5EF4-FFF2-40B4-BE49-F238E27FC236}">
                  <a16:creationId xmlns:a16="http://schemas.microsoft.com/office/drawing/2014/main" id="{918EF6CF-B738-FB43-93B2-9F0FFFAF8139}"/>
                </a:ext>
              </a:extLst>
            </p:cNvPr>
            <p:cNvSpPr txBox="1"/>
            <p:nvPr/>
          </p:nvSpPr>
          <p:spPr>
            <a:xfrm>
              <a:off x="1704445" y="3986477"/>
              <a:ext cx="584791" cy="276999"/>
            </a:xfrm>
            <a:prstGeom prst="rect">
              <a:avLst/>
            </a:prstGeom>
            <a:noFill/>
          </p:spPr>
          <p:txBody>
            <a:bodyPr wrap="square">
              <a:spAutoFit/>
            </a:bodyPr>
            <a:lstStyle/>
            <a:p>
              <a:pPr algn="ctr"/>
              <a:r>
                <a:rPr lang="fr-FR" sz="1200" dirty="0">
                  <a:latin typeface="Grtsk Peta" pitchFamily="2" charset="77"/>
                </a:rPr>
                <a:t>2</a:t>
              </a:r>
              <a:endParaRPr lang="fr-FR" sz="1200" dirty="0">
                <a:effectLst/>
                <a:latin typeface="Grtsk Peta" pitchFamily="2" charset="77"/>
              </a:endParaRPr>
            </a:p>
          </p:txBody>
        </p:sp>
        <p:sp>
          <p:nvSpPr>
            <p:cNvPr id="37" name="ZoneTexte 36">
              <a:extLst>
                <a:ext uri="{FF2B5EF4-FFF2-40B4-BE49-F238E27FC236}">
                  <a16:creationId xmlns:a16="http://schemas.microsoft.com/office/drawing/2014/main" id="{6BB85052-EE40-6347-A605-29DAE8EB090B}"/>
                </a:ext>
              </a:extLst>
            </p:cNvPr>
            <p:cNvSpPr txBox="1"/>
            <p:nvPr/>
          </p:nvSpPr>
          <p:spPr>
            <a:xfrm>
              <a:off x="2555759" y="3986477"/>
              <a:ext cx="584791" cy="276999"/>
            </a:xfrm>
            <a:prstGeom prst="rect">
              <a:avLst/>
            </a:prstGeom>
            <a:noFill/>
          </p:spPr>
          <p:txBody>
            <a:bodyPr wrap="square">
              <a:spAutoFit/>
            </a:bodyPr>
            <a:lstStyle/>
            <a:p>
              <a:pPr algn="ctr"/>
              <a:r>
                <a:rPr lang="fr-FR" sz="1200" dirty="0">
                  <a:effectLst/>
                  <a:latin typeface="Grtsk Peta" pitchFamily="2" charset="77"/>
                </a:rPr>
                <a:t>3</a:t>
              </a:r>
            </a:p>
          </p:txBody>
        </p:sp>
        <p:sp>
          <p:nvSpPr>
            <p:cNvPr id="38" name="ZoneTexte 37">
              <a:extLst>
                <a:ext uri="{FF2B5EF4-FFF2-40B4-BE49-F238E27FC236}">
                  <a16:creationId xmlns:a16="http://schemas.microsoft.com/office/drawing/2014/main" id="{2D8323AA-72B8-5642-B314-92231CC1C4F0}"/>
                </a:ext>
              </a:extLst>
            </p:cNvPr>
            <p:cNvSpPr txBox="1"/>
            <p:nvPr/>
          </p:nvSpPr>
          <p:spPr>
            <a:xfrm>
              <a:off x="3381332" y="3965211"/>
              <a:ext cx="584791" cy="338554"/>
            </a:xfrm>
            <a:prstGeom prst="rect">
              <a:avLst/>
            </a:prstGeom>
            <a:noFill/>
          </p:spPr>
          <p:txBody>
            <a:bodyPr wrap="square">
              <a:spAutoFit/>
            </a:bodyPr>
            <a:lstStyle/>
            <a:p>
              <a:pPr algn="ctr"/>
              <a:r>
                <a:rPr lang="fr-FR" sz="1600" b="1" dirty="0">
                  <a:solidFill>
                    <a:srgbClr val="0A0096"/>
                  </a:solidFill>
                  <a:latin typeface="Grtsk Peta" pitchFamily="2" charset="77"/>
                </a:rPr>
                <a:t>4</a:t>
              </a:r>
              <a:endParaRPr lang="fr-FR" sz="1600" b="1" dirty="0">
                <a:solidFill>
                  <a:srgbClr val="0A0096"/>
                </a:solidFill>
                <a:effectLst/>
                <a:latin typeface="Grtsk Peta" pitchFamily="2" charset="77"/>
              </a:endParaRPr>
            </a:p>
          </p:txBody>
        </p:sp>
        <p:sp>
          <p:nvSpPr>
            <p:cNvPr id="39" name="ZoneTexte 38">
              <a:extLst>
                <a:ext uri="{FF2B5EF4-FFF2-40B4-BE49-F238E27FC236}">
                  <a16:creationId xmlns:a16="http://schemas.microsoft.com/office/drawing/2014/main" id="{E1F94D5F-2D31-494E-8464-AB774DD67C1F}"/>
                </a:ext>
              </a:extLst>
            </p:cNvPr>
            <p:cNvSpPr txBox="1"/>
            <p:nvPr/>
          </p:nvSpPr>
          <p:spPr>
            <a:xfrm>
              <a:off x="4182552" y="3986477"/>
              <a:ext cx="584791" cy="276999"/>
            </a:xfrm>
            <a:prstGeom prst="rect">
              <a:avLst/>
            </a:prstGeom>
            <a:noFill/>
          </p:spPr>
          <p:txBody>
            <a:bodyPr wrap="square">
              <a:spAutoFit/>
            </a:bodyPr>
            <a:lstStyle/>
            <a:p>
              <a:pPr algn="ctr"/>
              <a:r>
                <a:rPr lang="fr-FR" sz="1200" dirty="0">
                  <a:latin typeface="Grtsk Peta" pitchFamily="2" charset="77"/>
                </a:rPr>
                <a:t>5</a:t>
              </a:r>
              <a:endParaRPr lang="fr-FR" sz="1200" dirty="0">
                <a:effectLst/>
                <a:latin typeface="Grtsk Peta" pitchFamily="2" charset="77"/>
              </a:endParaRPr>
            </a:p>
          </p:txBody>
        </p:sp>
      </p:grpSp>
      <p:sp>
        <p:nvSpPr>
          <p:cNvPr id="40" name="ZoneTexte 39">
            <a:extLst>
              <a:ext uri="{FF2B5EF4-FFF2-40B4-BE49-F238E27FC236}">
                <a16:creationId xmlns:a16="http://schemas.microsoft.com/office/drawing/2014/main" id="{BBB66563-95D3-2E44-BD48-0B82F66FB04C}"/>
              </a:ext>
            </a:extLst>
          </p:cNvPr>
          <p:cNvSpPr txBox="1"/>
          <p:nvPr userDrawn="1"/>
        </p:nvSpPr>
        <p:spPr>
          <a:xfrm>
            <a:off x="447891" y="2009269"/>
            <a:ext cx="3325672" cy="307777"/>
          </a:xfrm>
          <a:prstGeom prst="rect">
            <a:avLst/>
          </a:prstGeom>
          <a:solidFill>
            <a:srgbClr val="0A0096"/>
          </a:solidFill>
        </p:spPr>
        <p:txBody>
          <a:bodyPr wrap="square">
            <a:spAutoFit/>
          </a:bodyPr>
          <a:lstStyle/>
          <a:p>
            <a:r>
              <a:rPr lang="fr-FR" sz="1400" b="1" i="0" cap="all" dirty="0">
                <a:solidFill>
                  <a:srgbClr val="FFFFFF"/>
                </a:solidFill>
                <a:effectLst/>
                <a:latin typeface="Grtsk Peta" pitchFamily="2" charset="77"/>
              </a:rPr>
              <a:t>La 4</a:t>
            </a:r>
            <a:r>
              <a:rPr lang="fr-FR" sz="1400" b="1" i="0" cap="all" baseline="30000" dirty="0">
                <a:solidFill>
                  <a:srgbClr val="FFFFFF"/>
                </a:solidFill>
                <a:effectLst/>
                <a:latin typeface="Grtsk Peta" pitchFamily="2" charset="77"/>
              </a:rPr>
              <a:t>ème</a:t>
            </a:r>
            <a:r>
              <a:rPr lang="fr-FR" sz="1400" b="1" i="0" cap="all" dirty="0">
                <a:solidFill>
                  <a:srgbClr val="FFFFFF"/>
                </a:solidFill>
                <a:effectLst/>
                <a:latin typeface="Grtsk Peta" pitchFamily="2" charset="77"/>
              </a:rPr>
              <a:t> fédération olympique</a:t>
            </a:r>
            <a:endParaRPr lang="fr-FR" sz="1400" b="1" dirty="0">
              <a:solidFill>
                <a:srgbClr val="FFFFFF"/>
              </a:solidFill>
              <a:latin typeface="Grtsk Peta" pitchFamily="2" charset="77"/>
            </a:endParaRPr>
          </a:p>
        </p:txBody>
      </p:sp>
      <p:grpSp>
        <p:nvGrpSpPr>
          <p:cNvPr id="41" name="Google Shape;969;p53">
            <a:extLst>
              <a:ext uri="{FF2B5EF4-FFF2-40B4-BE49-F238E27FC236}">
                <a16:creationId xmlns:a16="http://schemas.microsoft.com/office/drawing/2014/main" id="{AD7573D4-62B7-FE41-872C-609C85B1E4D4}"/>
              </a:ext>
            </a:extLst>
          </p:cNvPr>
          <p:cNvGrpSpPr/>
          <p:nvPr userDrawn="1"/>
        </p:nvGrpSpPr>
        <p:grpSpPr>
          <a:xfrm>
            <a:off x="8062955" y="894203"/>
            <a:ext cx="860934" cy="788322"/>
            <a:chOff x="1421837" y="2890525"/>
            <a:chExt cx="860934" cy="788322"/>
          </a:xfrm>
        </p:grpSpPr>
        <p:sp>
          <p:nvSpPr>
            <p:cNvPr id="42" name="Google Shape;970;p53">
              <a:extLst>
                <a:ext uri="{FF2B5EF4-FFF2-40B4-BE49-F238E27FC236}">
                  <a16:creationId xmlns:a16="http://schemas.microsoft.com/office/drawing/2014/main" id="{7DCCCFA4-3C74-0A47-A664-43F61DC4EAE8}"/>
                </a:ext>
              </a:extLst>
            </p:cNvPr>
            <p:cNvSpPr txBox="1"/>
            <p:nvPr/>
          </p:nvSpPr>
          <p:spPr>
            <a:xfrm>
              <a:off x="1421837" y="2890525"/>
              <a:ext cx="832358" cy="707886"/>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3200" b="1" dirty="0">
                  <a:solidFill>
                    <a:schemeClr val="bg1"/>
                  </a:solidFill>
                  <a:latin typeface="Grtsk Peta" pitchFamily="2" charset="77"/>
                  <a:sym typeface="Bebas Neue"/>
                </a:rPr>
                <a:t>7</a:t>
              </a:r>
              <a:endParaRPr sz="1600" b="1" dirty="0">
                <a:solidFill>
                  <a:schemeClr val="bg1"/>
                </a:solidFill>
                <a:latin typeface="Grtsk Peta" pitchFamily="2" charset="77"/>
              </a:endParaRPr>
            </a:p>
          </p:txBody>
        </p:sp>
        <p:sp>
          <p:nvSpPr>
            <p:cNvPr id="43" name="Google Shape;971;p53">
              <a:extLst>
                <a:ext uri="{FF2B5EF4-FFF2-40B4-BE49-F238E27FC236}">
                  <a16:creationId xmlns:a16="http://schemas.microsoft.com/office/drawing/2014/main" id="{04F7D026-7592-6044-8893-73FBFDE48E4F}"/>
                </a:ext>
              </a:extLst>
            </p:cNvPr>
            <p:cNvSpPr txBox="1"/>
            <p:nvPr/>
          </p:nvSpPr>
          <p:spPr>
            <a:xfrm>
              <a:off x="1450412" y="3401848"/>
              <a:ext cx="832359" cy="276999"/>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100" dirty="0">
                  <a:solidFill>
                    <a:schemeClr val="bg1"/>
                  </a:solidFill>
                  <a:latin typeface="Grtsk Peta" pitchFamily="2" charset="77"/>
                  <a:ea typeface="Poppins Medium"/>
                  <a:cs typeface="Poppins Medium"/>
                  <a:sym typeface="Poppins Medium"/>
                </a:rPr>
                <a:t>millions</a:t>
              </a:r>
              <a:endParaRPr sz="1600" dirty="0">
                <a:solidFill>
                  <a:schemeClr val="bg1"/>
                </a:solidFill>
                <a:latin typeface="Grtsk Peta" pitchFamily="2" charset="77"/>
              </a:endParaRPr>
            </a:p>
          </p:txBody>
        </p:sp>
      </p:grpSp>
      <p:sp>
        <p:nvSpPr>
          <p:cNvPr id="44" name="Google Shape;972;p53">
            <a:extLst>
              <a:ext uri="{FF2B5EF4-FFF2-40B4-BE49-F238E27FC236}">
                <a16:creationId xmlns:a16="http://schemas.microsoft.com/office/drawing/2014/main" id="{CC1C238A-B386-8341-961F-FF34FD30FA16}"/>
              </a:ext>
            </a:extLst>
          </p:cNvPr>
          <p:cNvSpPr txBox="1"/>
          <p:nvPr userDrawn="1"/>
        </p:nvSpPr>
        <p:spPr>
          <a:xfrm>
            <a:off x="9353554" y="1083704"/>
            <a:ext cx="2286433" cy="529018"/>
          </a:xfrm>
          <a:prstGeom prst="rect">
            <a:avLst/>
          </a:prstGeom>
          <a:noFill/>
          <a:ln>
            <a:noFill/>
          </a:ln>
        </p:spPr>
        <p:txBody>
          <a:bodyPr spcFirstLastPara="1" wrap="square" lIns="91425" tIns="45700" rIns="91425" bIns="45700" anchor="t" anchorCtr="0">
            <a:noAutofit/>
          </a:bodyPr>
          <a:lstStyle/>
          <a:p>
            <a:pPr lvl="0"/>
            <a:r>
              <a:rPr lang="en-US" sz="1200" dirty="0">
                <a:solidFill>
                  <a:schemeClr val="bg1"/>
                </a:solidFill>
                <a:latin typeface="Grtsk Peta" pitchFamily="2" charset="77"/>
                <a:ea typeface="Poppins Medium"/>
                <a:cs typeface="Poppins Medium"/>
                <a:sym typeface="Poppins Medium"/>
              </a:rPr>
              <a:t>de </a:t>
            </a:r>
            <a:r>
              <a:rPr lang="en-US" sz="1200" dirty="0" err="1">
                <a:solidFill>
                  <a:schemeClr val="bg1"/>
                </a:solidFill>
                <a:latin typeface="Grtsk Peta" pitchFamily="2" charset="77"/>
                <a:ea typeface="Poppins Medium"/>
                <a:cs typeface="Poppins Medium"/>
                <a:sym typeface="Poppins Medium"/>
              </a:rPr>
              <a:t>français</a:t>
            </a:r>
            <a:r>
              <a:rPr lang="en-US" sz="1200" dirty="0">
                <a:solidFill>
                  <a:schemeClr val="bg1"/>
                </a:solidFill>
                <a:latin typeface="Grtsk Peta" pitchFamily="2" charset="77"/>
                <a:ea typeface="Poppins Medium"/>
                <a:cs typeface="Poppins Medium"/>
                <a:sym typeface="Poppins Medium"/>
              </a:rPr>
              <a:t> </a:t>
            </a:r>
            <a:r>
              <a:rPr lang="en-US" sz="1200" dirty="0" err="1">
                <a:solidFill>
                  <a:schemeClr val="bg1"/>
                </a:solidFill>
                <a:latin typeface="Grtsk Peta" pitchFamily="2" charset="77"/>
                <a:ea typeface="Poppins Medium"/>
                <a:cs typeface="Poppins Medium"/>
                <a:sym typeface="Poppins Medium"/>
              </a:rPr>
              <a:t>ont</a:t>
            </a:r>
            <a:r>
              <a:rPr lang="en-US" sz="1200" dirty="0">
                <a:solidFill>
                  <a:schemeClr val="bg1"/>
                </a:solidFill>
                <a:latin typeface="Grtsk Peta" pitchFamily="2" charset="77"/>
                <a:ea typeface="Poppins Medium"/>
                <a:cs typeface="Poppins Medium"/>
                <a:sym typeface="Poppins Medium"/>
              </a:rPr>
              <a:t> </a:t>
            </a:r>
            <a:r>
              <a:rPr lang="en-US" sz="1200" dirty="0" err="1">
                <a:solidFill>
                  <a:schemeClr val="bg1"/>
                </a:solidFill>
                <a:latin typeface="Grtsk Peta" pitchFamily="2" charset="77"/>
                <a:ea typeface="Poppins Medium"/>
                <a:cs typeface="Poppins Medium"/>
                <a:sym typeface="Poppins Medium"/>
              </a:rPr>
              <a:t>eu</a:t>
            </a:r>
            <a:r>
              <a:rPr lang="en-US" sz="1200" dirty="0">
                <a:solidFill>
                  <a:schemeClr val="bg1"/>
                </a:solidFill>
                <a:latin typeface="Grtsk Peta" pitchFamily="2" charset="77"/>
                <a:ea typeface="Poppins Medium"/>
                <a:cs typeface="Poppins Medium"/>
                <a:sym typeface="Poppins Medium"/>
              </a:rPr>
              <a:t> </a:t>
            </a:r>
            <a:r>
              <a:rPr lang="en-US" sz="1200" dirty="0" err="1">
                <a:solidFill>
                  <a:schemeClr val="bg1"/>
                </a:solidFill>
                <a:latin typeface="Grtsk Peta" pitchFamily="2" charset="77"/>
                <a:ea typeface="Poppins Medium"/>
                <a:cs typeface="Poppins Medium"/>
                <a:sym typeface="Poppins Medium"/>
              </a:rPr>
              <a:t>une</a:t>
            </a:r>
            <a:r>
              <a:rPr lang="en-US" sz="1200" dirty="0">
                <a:solidFill>
                  <a:schemeClr val="bg1"/>
                </a:solidFill>
                <a:latin typeface="Grtsk Peta" pitchFamily="2" charset="77"/>
                <a:ea typeface="Poppins Medium"/>
                <a:cs typeface="Poppins Medium"/>
                <a:sym typeface="Poppins Medium"/>
              </a:rPr>
              <a:t> </a:t>
            </a:r>
            <a:r>
              <a:rPr lang="en-US" sz="1200" dirty="0" err="1">
                <a:solidFill>
                  <a:schemeClr val="bg1"/>
                </a:solidFill>
                <a:latin typeface="Grtsk Peta" pitchFamily="2" charset="77"/>
                <a:ea typeface="Poppins Medium"/>
                <a:cs typeface="Poppins Medium"/>
                <a:sym typeface="Poppins Medium"/>
              </a:rPr>
              <a:t>licence</a:t>
            </a:r>
            <a:r>
              <a:rPr lang="en-US" sz="1200" dirty="0">
                <a:solidFill>
                  <a:schemeClr val="bg1"/>
                </a:solidFill>
                <a:latin typeface="Grtsk Peta" pitchFamily="2" charset="77"/>
                <a:ea typeface="Poppins Medium"/>
                <a:cs typeface="Poppins Medium"/>
                <a:sym typeface="Poppins Medium"/>
              </a:rPr>
              <a:t> France Judo </a:t>
            </a:r>
            <a:endParaRPr dirty="0">
              <a:solidFill>
                <a:schemeClr val="bg1"/>
              </a:solidFill>
              <a:latin typeface="Grtsk Peta" pitchFamily="2" charset="77"/>
            </a:endParaRPr>
          </a:p>
        </p:txBody>
      </p:sp>
      <p:grpSp>
        <p:nvGrpSpPr>
          <p:cNvPr id="45" name="Google Shape;969;p53">
            <a:extLst>
              <a:ext uri="{FF2B5EF4-FFF2-40B4-BE49-F238E27FC236}">
                <a16:creationId xmlns:a16="http://schemas.microsoft.com/office/drawing/2014/main" id="{1E57FF99-63F4-C344-BA95-96E0BE56E081}"/>
              </a:ext>
            </a:extLst>
          </p:cNvPr>
          <p:cNvGrpSpPr/>
          <p:nvPr userDrawn="1"/>
        </p:nvGrpSpPr>
        <p:grpSpPr>
          <a:xfrm>
            <a:off x="8053123" y="1843910"/>
            <a:ext cx="860934" cy="788322"/>
            <a:chOff x="1421837" y="2890525"/>
            <a:chExt cx="860934" cy="788322"/>
          </a:xfrm>
        </p:grpSpPr>
        <p:sp>
          <p:nvSpPr>
            <p:cNvPr id="46" name="Google Shape;970;p53">
              <a:extLst>
                <a:ext uri="{FF2B5EF4-FFF2-40B4-BE49-F238E27FC236}">
                  <a16:creationId xmlns:a16="http://schemas.microsoft.com/office/drawing/2014/main" id="{A10AD0B4-9A13-1D46-8BD0-7FB1ECD0A355}"/>
                </a:ext>
              </a:extLst>
            </p:cNvPr>
            <p:cNvSpPr txBox="1"/>
            <p:nvPr/>
          </p:nvSpPr>
          <p:spPr>
            <a:xfrm>
              <a:off x="1421837" y="2890525"/>
              <a:ext cx="832358" cy="707886"/>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3200" b="1" dirty="0">
                  <a:solidFill>
                    <a:schemeClr val="bg1"/>
                  </a:solidFill>
                  <a:latin typeface="Grtsk Peta" pitchFamily="2" charset="77"/>
                  <a:sym typeface="Bebas Neue"/>
                </a:rPr>
                <a:t>1,5</a:t>
              </a:r>
              <a:endParaRPr sz="1400" b="1" dirty="0">
                <a:solidFill>
                  <a:schemeClr val="bg1"/>
                </a:solidFill>
                <a:latin typeface="Grtsk Peta" pitchFamily="2" charset="77"/>
              </a:endParaRPr>
            </a:p>
          </p:txBody>
        </p:sp>
        <p:sp>
          <p:nvSpPr>
            <p:cNvPr id="47" name="Google Shape;971;p53">
              <a:extLst>
                <a:ext uri="{FF2B5EF4-FFF2-40B4-BE49-F238E27FC236}">
                  <a16:creationId xmlns:a16="http://schemas.microsoft.com/office/drawing/2014/main" id="{709CF550-3264-D84E-9D60-C447BA73998B}"/>
                </a:ext>
              </a:extLst>
            </p:cNvPr>
            <p:cNvSpPr txBox="1"/>
            <p:nvPr/>
          </p:nvSpPr>
          <p:spPr>
            <a:xfrm>
              <a:off x="1450412" y="3401848"/>
              <a:ext cx="832359" cy="276999"/>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100" dirty="0">
                  <a:solidFill>
                    <a:schemeClr val="bg1"/>
                  </a:solidFill>
                  <a:latin typeface="Grtsk Peta" pitchFamily="2" charset="77"/>
                  <a:ea typeface="Poppins Medium"/>
                  <a:cs typeface="Poppins Medium"/>
                  <a:sym typeface="Poppins Medium"/>
                </a:rPr>
                <a:t>millions</a:t>
              </a:r>
              <a:endParaRPr sz="1600" dirty="0">
                <a:solidFill>
                  <a:schemeClr val="bg1"/>
                </a:solidFill>
                <a:latin typeface="Grtsk Peta" pitchFamily="2" charset="77"/>
              </a:endParaRPr>
            </a:p>
          </p:txBody>
        </p:sp>
      </p:grpSp>
      <p:sp>
        <p:nvSpPr>
          <p:cNvPr id="48" name="Google Shape;972;p53">
            <a:extLst>
              <a:ext uri="{FF2B5EF4-FFF2-40B4-BE49-F238E27FC236}">
                <a16:creationId xmlns:a16="http://schemas.microsoft.com/office/drawing/2014/main" id="{0E491C25-A7D4-C043-94D5-480175FBCCAB}"/>
              </a:ext>
            </a:extLst>
          </p:cNvPr>
          <p:cNvSpPr txBox="1"/>
          <p:nvPr userDrawn="1"/>
        </p:nvSpPr>
        <p:spPr>
          <a:xfrm>
            <a:off x="9351217" y="2022778"/>
            <a:ext cx="2286433" cy="529018"/>
          </a:xfrm>
          <a:prstGeom prst="rect">
            <a:avLst/>
          </a:prstGeom>
          <a:noFill/>
          <a:ln>
            <a:noFill/>
          </a:ln>
        </p:spPr>
        <p:txBody>
          <a:bodyPr spcFirstLastPara="1" wrap="square" lIns="91425" tIns="45700" rIns="91425" bIns="45700" anchor="t" anchorCtr="0">
            <a:noAutofit/>
          </a:bodyPr>
          <a:lstStyle/>
          <a:p>
            <a:pPr lvl="0"/>
            <a:r>
              <a:rPr lang="en-US" sz="1200" dirty="0">
                <a:solidFill>
                  <a:schemeClr val="bg1"/>
                </a:solidFill>
                <a:latin typeface="Grtsk Peta" pitchFamily="2" charset="77"/>
                <a:ea typeface="Poppins Medium"/>
                <a:cs typeface="Poppins Medium"/>
                <a:sym typeface="Poppins Medium"/>
              </a:rPr>
              <a:t>de </a:t>
            </a:r>
            <a:r>
              <a:rPr lang="en-US" sz="1200" dirty="0" err="1">
                <a:solidFill>
                  <a:schemeClr val="bg1"/>
                </a:solidFill>
                <a:latin typeface="Grtsk Peta" pitchFamily="2" charset="77"/>
                <a:ea typeface="Poppins Medium"/>
                <a:cs typeface="Poppins Medium"/>
                <a:sym typeface="Poppins Medium"/>
              </a:rPr>
              <a:t>pratiquants</a:t>
            </a:r>
            <a:r>
              <a:rPr lang="en-US" sz="1200" dirty="0">
                <a:solidFill>
                  <a:schemeClr val="bg1"/>
                </a:solidFill>
                <a:latin typeface="Grtsk Peta" pitchFamily="2" charset="77"/>
                <a:ea typeface="Poppins Medium"/>
                <a:cs typeface="Poppins Medium"/>
                <a:sym typeface="Poppins Medium"/>
              </a:rPr>
              <a:t> dans un dojo </a:t>
            </a:r>
            <a:r>
              <a:rPr lang="en-US" sz="1200" dirty="0" err="1">
                <a:solidFill>
                  <a:schemeClr val="bg1"/>
                </a:solidFill>
                <a:latin typeface="Grtsk Peta" pitchFamily="2" charset="77"/>
                <a:ea typeface="Poppins Medium"/>
                <a:cs typeface="Poppins Medium"/>
                <a:sym typeface="Poppins Medium"/>
              </a:rPr>
              <a:t>chaque</a:t>
            </a:r>
            <a:r>
              <a:rPr lang="en-US" sz="1200" dirty="0">
                <a:solidFill>
                  <a:schemeClr val="bg1"/>
                </a:solidFill>
                <a:latin typeface="Grtsk Peta" pitchFamily="2" charset="77"/>
                <a:ea typeface="Poppins Medium"/>
                <a:cs typeface="Poppins Medium"/>
                <a:sym typeface="Poppins Medium"/>
              </a:rPr>
              <a:t> </a:t>
            </a:r>
            <a:r>
              <a:rPr lang="en-US" sz="1200" dirty="0" err="1">
                <a:solidFill>
                  <a:schemeClr val="bg1"/>
                </a:solidFill>
                <a:latin typeface="Grtsk Peta" pitchFamily="2" charset="77"/>
                <a:ea typeface="Poppins Medium"/>
                <a:cs typeface="Poppins Medium"/>
                <a:sym typeface="Poppins Medium"/>
              </a:rPr>
              <a:t>année</a:t>
            </a:r>
            <a:r>
              <a:rPr lang="en-US" sz="1200" dirty="0">
                <a:solidFill>
                  <a:schemeClr val="bg1"/>
                </a:solidFill>
                <a:latin typeface="Grtsk Peta" pitchFamily="2" charset="77"/>
                <a:ea typeface="Poppins Medium"/>
                <a:cs typeface="Poppins Medium"/>
                <a:sym typeface="Poppins Medium"/>
              </a:rPr>
              <a:t> </a:t>
            </a:r>
            <a:endParaRPr dirty="0">
              <a:solidFill>
                <a:schemeClr val="bg1"/>
              </a:solidFill>
              <a:latin typeface="Grtsk Peta" pitchFamily="2" charset="77"/>
            </a:endParaRPr>
          </a:p>
        </p:txBody>
      </p:sp>
      <p:sp>
        <p:nvSpPr>
          <p:cNvPr id="49" name="Google Shape;970;p53">
            <a:extLst>
              <a:ext uri="{FF2B5EF4-FFF2-40B4-BE49-F238E27FC236}">
                <a16:creationId xmlns:a16="http://schemas.microsoft.com/office/drawing/2014/main" id="{AE94B9CC-A3FE-FE45-83BC-50B152B9A492}"/>
              </a:ext>
            </a:extLst>
          </p:cNvPr>
          <p:cNvSpPr txBox="1"/>
          <p:nvPr userDrawn="1"/>
        </p:nvSpPr>
        <p:spPr>
          <a:xfrm>
            <a:off x="7613519" y="2959152"/>
            <a:ext cx="1587198" cy="504808"/>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400" b="1" dirty="0">
                <a:solidFill>
                  <a:srgbClr val="0A0096"/>
                </a:solidFill>
                <a:latin typeface="Grtsk Peta" pitchFamily="2" charset="77"/>
                <a:sym typeface="Bebas Neue"/>
              </a:rPr>
              <a:t>240 000</a:t>
            </a:r>
            <a:endParaRPr sz="1100" b="1" dirty="0">
              <a:solidFill>
                <a:srgbClr val="0A0096"/>
              </a:solidFill>
              <a:latin typeface="Grtsk Peta" pitchFamily="2" charset="77"/>
            </a:endParaRPr>
          </a:p>
        </p:txBody>
      </p:sp>
      <p:sp>
        <p:nvSpPr>
          <p:cNvPr id="50" name="Google Shape;972;p53">
            <a:extLst>
              <a:ext uri="{FF2B5EF4-FFF2-40B4-BE49-F238E27FC236}">
                <a16:creationId xmlns:a16="http://schemas.microsoft.com/office/drawing/2014/main" id="{D1A76C0C-03F3-BF4D-BACA-D7A1122726F3}"/>
              </a:ext>
            </a:extLst>
          </p:cNvPr>
          <p:cNvSpPr txBox="1"/>
          <p:nvPr userDrawn="1"/>
        </p:nvSpPr>
        <p:spPr>
          <a:xfrm>
            <a:off x="9347611" y="3083868"/>
            <a:ext cx="3341107" cy="287338"/>
          </a:xfrm>
          <a:prstGeom prst="rect">
            <a:avLst/>
          </a:prstGeom>
          <a:noFill/>
          <a:ln>
            <a:noFill/>
          </a:ln>
        </p:spPr>
        <p:txBody>
          <a:bodyPr spcFirstLastPara="1" wrap="square" lIns="91425" tIns="45700" rIns="91425" bIns="45700" anchor="t" anchorCtr="0">
            <a:noAutofit/>
          </a:bodyPr>
          <a:lstStyle/>
          <a:p>
            <a:pPr lvl="0"/>
            <a:r>
              <a:rPr lang="en-US" sz="1200" dirty="0" err="1">
                <a:solidFill>
                  <a:srgbClr val="0A0096"/>
                </a:solidFill>
                <a:latin typeface="Grtsk Peta" pitchFamily="2" charset="77"/>
                <a:ea typeface="Poppins Medium"/>
                <a:cs typeface="Poppins Medium"/>
                <a:sym typeface="Poppins Medium"/>
              </a:rPr>
              <a:t>licenciés</a:t>
            </a:r>
            <a:r>
              <a:rPr lang="en-US" sz="1200" dirty="0">
                <a:solidFill>
                  <a:srgbClr val="0A0096"/>
                </a:solidFill>
                <a:latin typeface="Grtsk Peta" pitchFamily="2" charset="77"/>
                <a:ea typeface="Poppins Medium"/>
                <a:cs typeface="Poppins Medium"/>
                <a:sym typeface="Poppins Medium"/>
              </a:rPr>
              <a:t> de </a:t>
            </a:r>
            <a:r>
              <a:rPr lang="en-US" sz="1200" dirty="0" err="1">
                <a:solidFill>
                  <a:srgbClr val="0A0096"/>
                </a:solidFill>
                <a:latin typeface="Grtsk Peta" pitchFamily="2" charset="77"/>
                <a:ea typeface="Poppins Medium"/>
                <a:cs typeface="Poppins Medium"/>
                <a:sym typeface="Poppins Medium"/>
              </a:rPr>
              <a:t>moins</a:t>
            </a:r>
            <a:r>
              <a:rPr lang="en-US" sz="1200" dirty="0">
                <a:solidFill>
                  <a:srgbClr val="0A0096"/>
                </a:solidFill>
                <a:latin typeface="Grtsk Peta" pitchFamily="2" charset="77"/>
                <a:ea typeface="Poppins Medium"/>
                <a:cs typeface="Poppins Medium"/>
                <a:sym typeface="Poppins Medium"/>
              </a:rPr>
              <a:t> de 10 </a:t>
            </a:r>
            <a:r>
              <a:rPr lang="en-US" sz="1200" dirty="0" err="1">
                <a:solidFill>
                  <a:srgbClr val="0A0096"/>
                </a:solidFill>
                <a:latin typeface="Grtsk Peta" pitchFamily="2" charset="77"/>
                <a:ea typeface="Poppins Medium"/>
                <a:cs typeface="Poppins Medium"/>
                <a:sym typeface="Poppins Medium"/>
              </a:rPr>
              <a:t>ans</a:t>
            </a:r>
            <a:r>
              <a:rPr lang="en-US" sz="1200" dirty="0">
                <a:solidFill>
                  <a:srgbClr val="0A0096"/>
                </a:solidFill>
                <a:latin typeface="Grtsk Peta" pitchFamily="2" charset="77"/>
                <a:ea typeface="Poppins Medium"/>
                <a:cs typeface="Poppins Medium"/>
                <a:sym typeface="Poppins Medium"/>
              </a:rPr>
              <a:t>  </a:t>
            </a:r>
          </a:p>
        </p:txBody>
      </p:sp>
      <p:sp>
        <p:nvSpPr>
          <p:cNvPr id="51" name="Google Shape;970;p53">
            <a:extLst>
              <a:ext uri="{FF2B5EF4-FFF2-40B4-BE49-F238E27FC236}">
                <a16:creationId xmlns:a16="http://schemas.microsoft.com/office/drawing/2014/main" id="{2F460A7A-1A54-334A-B060-6CDABE31D6D4}"/>
              </a:ext>
            </a:extLst>
          </p:cNvPr>
          <p:cNvSpPr txBox="1"/>
          <p:nvPr userDrawn="1"/>
        </p:nvSpPr>
        <p:spPr>
          <a:xfrm>
            <a:off x="7605734" y="3500948"/>
            <a:ext cx="1587198" cy="430647"/>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400" b="1" dirty="0">
                <a:solidFill>
                  <a:srgbClr val="0A0096"/>
                </a:solidFill>
                <a:latin typeface="Grtsk Peta" pitchFamily="2" charset="77"/>
                <a:sym typeface="Bebas Neue"/>
              </a:rPr>
              <a:t>400 000</a:t>
            </a:r>
            <a:endParaRPr sz="1100" b="1" dirty="0">
              <a:solidFill>
                <a:srgbClr val="0A0096"/>
              </a:solidFill>
              <a:latin typeface="Grtsk Peta" pitchFamily="2" charset="77"/>
            </a:endParaRPr>
          </a:p>
        </p:txBody>
      </p:sp>
      <p:sp>
        <p:nvSpPr>
          <p:cNvPr id="52" name="Google Shape;972;p53">
            <a:extLst>
              <a:ext uri="{FF2B5EF4-FFF2-40B4-BE49-F238E27FC236}">
                <a16:creationId xmlns:a16="http://schemas.microsoft.com/office/drawing/2014/main" id="{24F6E303-61C3-D942-89A7-21C6C5286112}"/>
              </a:ext>
            </a:extLst>
          </p:cNvPr>
          <p:cNvSpPr txBox="1"/>
          <p:nvPr userDrawn="1"/>
        </p:nvSpPr>
        <p:spPr>
          <a:xfrm>
            <a:off x="9347610" y="3586978"/>
            <a:ext cx="3341107" cy="287338"/>
          </a:xfrm>
          <a:prstGeom prst="rect">
            <a:avLst/>
          </a:prstGeom>
          <a:noFill/>
          <a:ln>
            <a:noFill/>
          </a:ln>
        </p:spPr>
        <p:txBody>
          <a:bodyPr spcFirstLastPara="1" wrap="square" lIns="91425" tIns="45700" rIns="91425" bIns="45700" anchor="t" anchorCtr="0">
            <a:noAutofit/>
          </a:bodyPr>
          <a:lstStyle/>
          <a:p>
            <a:pPr lvl="0"/>
            <a:r>
              <a:rPr lang="en-US" sz="1200" dirty="0" err="1">
                <a:solidFill>
                  <a:srgbClr val="0A0096"/>
                </a:solidFill>
                <a:latin typeface="Grtsk Peta" pitchFamily="2" charset="77"/>
                <a:ea typeface="Poppins Medium"/>
                <a:cs typeface="Poppins Medium"/>
                <a:sym typeface="Poppins Medium"/>
              </a:rPr>
              <a:t>licenciés</a:t>
            </a:r>
            <a:r>
              <a:rPr lang="en-US" sz="1200" dirty="0">
                <a:solidFill>
                  <a:srgbClr val="0A0096"/>
                </a:solidFill>
                <a:latin typeface="Grtsk Peta" pitchFamily="2" charset="77"/>
                <a:ea typeface="Poppins Medium"/>
                <a:cs typeface="Poppins Medium"/>
                <a:sym typeface="Poppins Medium"/>
              </a:rPr>
              <a:t> de </a:t>
            </a:r>
            <a:r>
              <a:rPr lang="en-US" sz="1200" dirty="0" err="1">
                <a:solidFill>
                  <a:srgbClr val="0A0096"/>
                </a:solidFill>
                <a:latin typeface="Grtsk Peta" pitchFamily="2" charset="77"/>
                <a:ea typeface="Poppins Medium"/>
                <a:cs typeface="Poppins Medium"/>
                <a:sym typeface="Poppins Medium"/>
              </a:rPr>
              <a:t>moins</a:t>
            </a:r>
            <a:r>
              <a:rPr lang="en-US" sz="1200" dirty="0">
                <a:solidFill>
                  <a:srgbClr val="0A0096"/>
                </a:solidFill>
                <a:latin typeface="Grtsk Peta" pitchFamily="2" charset="77"/>
                <a:ea typeface="Poppins Medium"/>
                <a:cs typeface="Poppins Medium"/>
                <a:sym typeface="Poppins Medium"/>
              </a:rPr>
              <a:t> de 20 </a:t>
            </a:r>
            <a:r>
              <a:rPr lang="en-US" sz="1200" dirty="0" err="1">
                <a:solidFill>
                  <a:srgbClr val="0A0096"/>
                </a:solidFill>
                <a:latin typeface="Grtsk Peta" pitchFamily="2" charset="77"/>
                <a:ea typeface="Poppins Medium"/>
                <a:cs typeface="Poppins Medium"/>
                <a:sym typeface="Poppins Medium"/>
              </a:rPr>
              <a:t>ans</a:t>
            </a:r>
            <a:r>
              <a:rPr lang="en-US" sz="1200" dirty="0">
                <a:solidFill>
                  <a:srgbClr val="0A0096"/>
                </a:solidFill>
                <a:latin typeface="Grtsk Peta" pitchFamily="2" charset="77"/>
                <a:ea typeface="Poppins Medium"/>
                <a:cs typeface="Poppins Medium"/>
                <a:sym typeface="Poppins Medium"/>
              </a:rPr>
              <a:t>  </a:t>
            </a:r>
          </a:p>
        </p:txBody>
      </p:sp>
      <p:sp>
        <p:nvSpPr>
          <p:cNvPr id="53" name="Google Shape;970;p53">
            <a:extLst>
              <a:ext uri="{FF2B5EF4-FFF2-40B4-BE49-F238E27FC236}">
                <a16:creationId xmlns:a16="http://schemas.microsoft.com/office/drawing/2014/main" id="{19746151-3BBB-174E-A0B0-2B0B680569DE}"/>
              </a:ext>
            </a:extLst>
          </p:cNvPr>
          <p:cNvSpPr txBox="1"/>
          <p:nvPr userDrawn="1"/>
        </p:nvSpPr>
        <p:spPr>
          <a:xfrm>
            <a:off x="7619564" y="4259447"/>
            <a:ext cx="1587198" cy="707886"/>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400" b="1" dirty="0">
                <a:solidFill>
                  <a:srgbClr val="FFFFFF"/>
                </a:solidFill>
                <a:latin typeface="Grtsk Peta" pitchFamily="2" charset="77"/>
                <a:sym typeface="Bebas Neue"/>
              </a:rPr>
              <a:t>150 000</a:t>
            </a:r>
            <a:endParaRPr sz="1100" b="1" dirty="0">
              <a:solidFill>
                <a:srgbClr val="FFFFFF"/>
              </a:solidFill>
              <a:latin typeface="Grtsk Peta" pitchFamily="2" charset="77"/>
            </a:endParaRPr>
          </a:p>
        </p:txBody>
      </p:sp>
      <p:sp>
        <p:nvSpPr>
          <p:cNvPr id="54" name="Google Shape;972;p53">
            <a:extLst>
              <a:ext uri="{FF2B5EF4-FFF2-40B4-BE49-F238E27FC236}">
                <a16:creationId xmlns:a16="http://schemas.microsoft.com/office/drawing/2014/main" id="{AC4A0E3D-2605-3B44-97BA-B9EE539176A7}"/>
              </a:ext>
            </a:extLst>
          </p:cNvPr>
          <p:cNvSpPr txBox="1"/>
          <p:nvPr userDrawn="1"/>
        </p:nvSpPr>
        <p:spPr>
          <a:xfrm>
            <a:off x="9355105" y="4362724"/>
            <a:ext cx="3341107" cy="287338"/>
          </a:xfrm>
          <a:prstGeom prst="rect">
            <a:avLst/>
          </a:prstGeom>
          <a:noFill/>
          <a:ln>
            <a:noFill/>
          </a:ln>
        </p:spPr>
        <p:txBody>
          <a:bodyPr spcFirstLastPara="1" wrap="square" lIns="91425" tIns="45700" rIns="91425" bIns="45700" anchor="t" anchorCtr="0">
            <a:noAutofit/>
          </a:bodyPr>
          <a:lstStyle/>
          <a:p>
            <a:pPr lvl="0"/>
            <a:r>
              <a:rPr lang="en-US" sz="1200" dirty="0">
                <a:solidFill>
                  <a:schemeClr val="bg1"/>
                </a:solidFill>
                <a:latin typeface="Grtsk Peta" pitchFamily="2" charset="77"/>
                <a:ea typeface="Poppins Medium"/>
                <a:cs typeface="Poppins Medium"/>
                <a:sym typeface="Poppins Medium"/>
              </a:rPr>
              <a:t>ceintures noires en France </a:t>
            </a:r>
          </a:p>
        </p:txBody>
      </p:sp>
      <p:sp>
        <p:nvSpPr>
          <p:cNvPr id="55" name="ZoneTexte 54">
            <a:extLst>
              <a:ext uri="{FF2B5EF4-FFF2-40B4-BE49-F238E27FC236}">
                <a16:creationId xmlns:a16="http://schemas.microsoft.com/office/drawing/2014/main" id="{D3C20346-1C90-D147-98ED-C305082C8774}"/>
              </a:ext>
            </a:extLst>
          </p:cNvPr>
          <p:cNvSpPr txBox="1"/>
          <p:nvPr userDrawn="1"/>
        </p:nvSpPr>
        <p:spPr>
          <a:xfrm>
            <a:off x="144167" y="6613452"/>
            <a:ext cx="5881634" cy="169277"/>
          </a:xfrm>
          <a:prstGeom prst="rect">
            <a:avLst/>
          </a:prstGeom>
          <a:noFill/>
        </p:spPr>
        <p:txBody>
          <a:bodyPr wrap="square">
            <a:spAutoFit/>
          </a:bodyPr>
          <a:lstStyle/>
          <a:p>
            <a:r>
              <a:rPr lang="fr-FR" sz="500" i="1" dirty="0">
                <a:effectLst/>
                <a:latin typeface="Grtsk Peta" pitchFamily="2" charset="77"/>
              </a:rPr>
              <a:t>*INJEP-MEDES / Recensement des licences et clubs sportifs rattachés aux fédérations sportives agréées par le ministère en charge des sports 2019</a:t>
            </a:r>
            <a:endParaRPr lang="fr-FR" sz="500" dirty="0">
              <a:effectLst/>
              <a:latin typeface="Grtsk Peta" pitchFamily="2" charset="77"/>
            </a:endParaRPr>
          </a:p>
        </p:txBody>
      </p:sp>
      <p:cxnSp>
        <p:nvCxnSpPr>
          <p:cNvPr id="57" name="Connecteur droit 56">
            <a:extLst>
              <a:ext uri="{FF2B5EF4-FFF2-40B4-BE49-F238E27FC236}">
                <a16:creationId xmlns:a16="http://schemas.microsoft.com/office/drawing/2014/main" id="{436A9FB8-EEF1-0845-8E45-9B2181C2C639}"/>
              </a:ext>
            </a:extLst>
          </p:cNvPr>
          <p:cNvCxnSpPr>
            <a:cxnSpLocks/>
          </p:cNvCxnSpPr>
          <p:nvPr userDrawn="1"/>
        </p:nvCxnSpPr>
        <p:spPr>
          <a:xfrm flipH="1">
            <a:off x="6820425" y="5065396"/>
            <a:ext cx="68581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58" name="Groupe 57">
            <a:extLst>
              <a:ext uri="{FF2B5EF4-FFF2-40B4-BE49-F238E27FC236}">
                <a16:creationId xmlns:a16="http://schemas.microsoft.com/office/drawing/2014/main" id="{C2E1924C-CF26-DA4C-B97B-7FD3CC782685}"/>
              </a:ext>
            </a:extLst>
          </p:cNvPr>
          <p:cNvGrpSpPr/>
          <p:nvPr userDrawn="1"/>
        </p:nvGrpSpPr>
        <p:grpSpPr>
          <a:xfrm>
            <a:off x="651888" y="2474537"/>
            <a:ext cx="5677402" cy="1964102"/>
            <a:chOff x="682052" y="2720352"/>
            <a:chExt cx="5677402" cy="1964102"/>
          </a:xfrm>
        </p:grpSpPr>
        <p:pic>
          <p:nvPicPr>
            <p:cNvPr id="59" name="Image 58">
              <a:extLst>
                <a:ext uri="{FF2B5EF4-FFF2-40B4-BE49-F238E27FC236}">
                  <a16:creationId xmlns:a16="http://schemas.microsoft.com/office/drawing/2014/main" id="{66462819-3D3B-334B-820F-A1565F7BD794}"/>
                </a:ext>
              </a:extLst>
            </p:cNvPr>
            <p:cNvPicPr>
              <a:picLocks noChangeAspect="1"/>
            </p:cNvPicPr>
            <p:nvPr/>
          </p:nvPicPr>
          <p:blipFill rotWithShape="1">
            <a:blip r:embed="rId2">
              <a:extLst>
                <a:ext uri="{28A0092B-C50C-407E-A947-70E740481C1C}">
                  <a14:useLocalDpi xmlns:a14="http://schemas.microsoft.com/office/drawing/2010/main" val="0"/>
                </a:ext>
              </a:extLst>
            </a:blip>
            <a:srcRect l="9981" r="7528" b="9712"/>
            <a:stretch/>
          </p:blipFill>
          <p:spPr>
            <a:xfrm>
              <a:off x="682052" y="2720352"/>
              <a:ext cx="5677402" cy="1663399"/>
            </a:xfrm>
            <a:prstGeom prst="rect">
              <a:avLst/>
            </a:prstGeom>
          </p:spPr>
        </p:pic>
        <p:sp>
          <p:nvSpPr>
            <p:cNvPr id="60" name="ZoneTexte 59">
              <a:extLst>
                <a:ext uri="{FF2B5EF4-FFF2-40B4-BE49-F238E27FC236}">
                  <a16:creationId xmlns:a16="http://schemas.microsoft.com/office/drawing/2014/main" id="{BD9B4D61-AAB6-CA4F-8E3C-DFB83E13AC71}"/>
                </a:ext>
              </a:extLst>
            </p:cNvPr>
            <p:cNvSpPr txBox="1"/>
            <p:nvPr/>
          </p:nvSpPr>
          <p:spPr>
            <a:xfrm>
              <a:off x="4399172" y="4376677"/>
              <a:ext cx="835677" cy="307777"/>
            </a:xfrm>
            <a:prstGeom prst="rect">
              <a:avLst/>
            </a:prstGeom>
            <a:solidFill>
              <a:srgbClr val="090095"/>
            </a:solidFill>
          </p:spPr>
          <p:txBody>
            <a:bodyPr wrap="square">
              <a:spAutoFit/>
            </a:bodyPr>
            <a:lstStyle/>
            <a:p>
              <a:pPr algn="ctr"/>
              <a:r>
                <a:rPr lang="fr-FR" sz="1400" b="1" i="0" dirty="0">
                  <a:solidFill>
                    <a:schemeClr val="bg1"/>
                  </a:solidFill>
                  <a:effectLst/>
                  <a:latin typeface="WordVisi_MSFontService"/>
                </a:rPr>
                <a:t>525 000</a:t>
              </a:r>
              <a:endParaRPr lang="fr-FR" sz="1400" dirty="0">
                <a:solidFill>
                  <a:schemeClr val="bg1"/>
                </a:solidFill>
              </a:endParaRPr>
            </a:p>
          </p:txBody>
        </p:sp>
        <p:pic>
          <p:nvPicPr>
            <p:cNvPr id="61" name="Image 60" descr="Une image contenant texte, clipart  Description générée automatiquement">
              <a:extLst>
                <a:ext uri="{FF2B5EF4-FFF2-40B4-BE49-F238E27FC236}">
                  <a16:creationId xmlns:a16="http://schemas.microsoft.com/office/drawing/2014/main" id="{65804EE9-79A8-2441-B4E1-2D1486C38CC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59036" y="2907407"/>
              <a:ext cx="745928" cy="1394686"/>
            </a:xfrm>
            <a:prstGeom prst="rect">
              <a:avLst/>
            </a:prstGeom>
          </p:spPr>
        </p:pic>
      </p:grpSp>
      <p:sp>
        <p:nvSpPr>
          <p:cNvPr id="62" name="Google Shape;1897;p68">
            <a:extLst>
              <a:ext uri="{FF2B5EF4-FFF2-40B4-BE49-F238E27FC236}">
                <a16:creationId xmlns:a16="http://schemas.microsoft.com/office/drawing/2014/main" id="{65750AE7-072B-8442-9A96-605E83ADDD02}"/>
              </a:ext>
            </a:extLst>
          </p:cNvPr>
          <p:cNvSpPr txBox="1"/>
          <p:nvPr userDrawn="1"/>
        </p:nvSpPr>
        <p:spPr>
          <a:xfrm>
            <a:off x="403407" y="2477119"/>
            <a:ext cx="2739807" cy="239393"/>
          </a:xfrm>
          <a:prstGeom prst="rect">
            <a:avLst/>
          </a:prstGeom>
          <a:noFill/>
          <a:ln>
            <a:noFill/>
          </a:ln>
        </p:spPr>
        <p:txBody>
          <a:bodyPr spcFirstLastPara="1" wrap="square" lIns="91425" tIns="45700" rIns="91425" bIns="45700" anchor="t" anchorCtr="0">
            <a:noAutofit/>
          </a:bodyPr>
          <a:lstStyle/>
          <a:p>
            <a:r>
              <a:rPr lang="fr-FR" sz="1000" b="1" dirty="0">
                <a:solidFill>
                  <a:srgbClr val="0A0096"/>
                </a:solidFill>
                <a:latin typeface="Grtsk Peta" pitchFamily="2" charset="77"/>
              </a:rPr>
              <a:t>CLASSEMENT DES LICENCES EN 2019</a:t>
            </a:r>
            <a:r>
              <a:rPr lang="fr-FR" sz="1000" b="1" baseline="30000" dirty="0">
                <a:solidFill>
                  <a:srgbClr val="0A0096"/>
                </a:solidFill>
                <a:latin typeface="Grtsk Peta" pitchFamily="2" charset="77"/>
              </a:rPr>
              <a:t>*</a:t>
            </a:r>
            <a:endParaRPr lang="fr-FR" sz="1000" dirty="0">
              <a:solidFill>
                <a:srgbClr val="0A0096"/>
              </a:solidFill>
              <a:latin typeface="Grtsk Peta" pitchFamily="2" charset="77"/>
            </a:endParaRPr>
          </a:p>
        </p:txBody>
      </p:sp>
    </p:spTree>
    <p:extLst>
      <p:ext uri="{BB962C8B-B14F-4D97-AF65-F5344CB8AC3E}">
        <p14:creationId xmlns:p14="http://schemas.microsoft.com/office/powerpoint/2010/main" val="22879700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_Federation">
    <p:spTree>
      <p:nvGrpSpPr>
        <p:cNvPr id="1" name=""/>
        <p:cNvGrpSpPr/>
        <p:nvPr/>
      </p:nvGrpSpPr>
      <p:grpSpPr>
        <a:xfrm>
          <a:off x="0" y="0"/>
          <a:ext cx="0" cy="0"/>
          <a:chOff x="0" y="0"/>
          <a:chExt cx="0" cy="0"/>
        </a:xfrm>
      </p:grpSpPr>
      <p:sp>
        <p:nvSpPr>
          <p:cNvPr id="56" name="Rectangle 55">
            <a:extLst>
              <a:ext uri="{FF2B5EF4-FFF2-40B4-BE49-F238E27FC236}">
                <a16:creationId xmlns:a16="http://schemas.microsoft.com/office/drawing/2014/main" id="{508D874B-F4D2-B84B-80A1-CC0ADD556663}"/>
              </a:ext>
            </a:extLst>
          </p:cNvPr>
          <p:cNvSpPr/>
          <p:nvPr userDrawn="1"/>
        </p:nvSpPr>
        <p:spPr>
          <a:xfrm>
            <a:off x="9883775" y="0"/>
            <a:ext cx="2308225" cy="6858000"/>
          </a:xfrm>
          <a:prstGeom prst="rect">
            <a:avLst/>
          </a:prstGeom>
          <a:solidFill>
            <a:srgbClr val="0A0096"/>
          </a:solidFill>
          <a:ln>
            <a:noFill/>
          </a:ln>
          <a:effectLst>
            <a:outerShdw blurRad="292100" sx="102000" sy="102000" algn="c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D"/>
          </a:p>
        </p:txBody>
      </p:sp>
      <p:sp>
        <p:nvSpPr>
          <p:cNvPr id="63" name="TextBox 5">
            <a:extLst>
              <a:ext uri="{FF2B5EF4-FFF2-40B4-BE49-F238E27FC236}">
                <a16:creationId xmlns:a16="http://schemas.microsoft.com/office/drawing/2014/main" id="{D4A853B3-1D84-5B43-B10B-7467AE605FB4}"/>
              </a:ext>
            </a:extLst>
          </p:cNvPr>
          <p:cNvSpPr txBox="1"/>
          <p:nvPr userDrawn="1"/>
        </p:nvSpPr>
        <p:spPr>
          <a:xfrm>
            <a:off x="423369" y="635036"/>
            <a:ext cx="4301032" cy="1138773"/>
          </a:xfrm>
          <a:prstGeom prst="rect">
            <a:avLst/>
          </a:prstGeom>
          <a:noFill/>
          <a:ln w="3175">
            <a:noFill/>
          </a:ln>
        </p:spPr>
        <p:txBody>
          <a:bodyPr wrap="square">
            <a:spAutoFit/>
          </a:bodyPr>
          <a:lstStyle/>
          <a:p>
            <a:pPr>
              <a:defRPr/>
            </a:pPr>
            <a:r>
              <a:rPr lang="en-ID" sz="2800" b="1" dirty="0">
                <a:ln w="12700">
                  <a:solidFill>
                    <a:srgbClr val="0A0096"/>
                  </a:solidFill>
                </a:ln>
                <a:noFill/>
                <a:latin typeface="Grtsk Peta" pitchFamily="2" charset="77"/>
              </a:rPr>
              <a:t>FRANCE JUDO</a:t>
            </a:r>
          </a:p>
          <a:p>
            <a:pPr>
              <a:defRPr/>
            </a:pPr>
            <a:r>
              <a:rPr lang="en-ID" sz="2000" b="1" dirty="0">
                <a:ln w="0">
                  <a:solidFill>
                    <a:srgbClr val="0A0096"/>
                  </a:solidFill>
                </a:ln>
                <a:solidFill>
                  <a:srgbClr val="0A0096"/>
                </a:solidFill>
                <a:latin typeface="Grtsk Peta" pitchFamily="2" charset="77"/>
              </a:rPr>
              <a:t>UNE FORTE COMMUNAUTÉ SUR LES RÉSEAUX SOCIAUX</a:t>
            </a:r>
          </a:p>
        </p:txBody>
      </p:sp>
      <p:sp>
        <p:nvSpPr>
          <p:cNvPr id="64" name="Rectangle 63">
            <a:extLst>
              <a:ext uri="{FF2B5EF4-FFF2-40B4-BE49-F238E27FC236}">
                <a16:creationId xmlns:a16="http://schemas.microsoft.com/office/drawing/2014/main" id="{B0008251-B22D-5D4D-AD41-0A9D34F354ED}"/>
              </a:ext>
            </a:extLst>
          </p:cNvPr>
          <p:cNvSpPr/>
          <p:nvPr userDrawn="1"/>
        </p:nvSpPr>
        <p:spPr>
          <a:xfrm>
            <a:off x="-8467" y="-8467"/>
            <a:ext cx="152401" cy="2288118"/>
          </a:xfrm>
          <a:prstGeom prst="rect">
            <a:avLst/>
          </a:prstGeom>
          <a:solidFill>
            <a:srgbClr val="0A0096"/>
          </a:solidFill>
          <a:ln>
            <a:noFill/>
          </a:ln>
          <a:effectLst>
            <a:outerShdw blurRad="292100" sx="102000" sy="102000" algn="c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D" dirty="0"/>
          </a:p>
        </p:txBody>
      </p:sp>
      <p:sp>
        <p:nvSpPr>
          <p:cNvPr id="65" name="Rectangle 64">
            <a:extLst>
              <a:ext uri="{FF2B5EF4-FFF2-40B4-BE49-F238E27FC236}">
                <a16:creationId xmlns:a16="http://schemas.microsoft.com/office/drawing/2014/main" id="{4DEB1B83-A735-8A45-B7AE-8DB11443E955}"/>
              </a:ext>
            </a:extLst>
          </p:cNvPr>
          <p:cNvSpPr/>
          <p:nvPr userDrawn="1"/>
        </p:nvSpPr>
        <p:spPr>
          <a:xfrm>
            <a:off x="-11283" y="4573057"/>
            <a:ext cx="152401" cy="2288118"/>
          </a:xfrm>
          <a:prstGeom prst="rect">
            <a:avLst/>
          </a:prstGeom>
          <a:solidFill>
            <a:srgbClr val="FF0900"/>
          </a:solidFill>
          <a:ln>
            <a:noFill/>
          </a:ln>
          <a:effectLst>
            <a:outerShdw blurRad="292100" sx="102000" sy="102000" algn="c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D" dirty="0"/>
          </a:p>
        </p:txBody>
      </p:sp>
      <p:grpSp>
        <p:nvGrpSpPr>
          <p:cNvPr id="66" name="Groupe 65">
            <a:extLst>
              <a:ext uri="{FF2B5EF4-FFF2-40B4-BE49-F238E27FC236}">
                <a16:creationId xmlns:a16="http://schemas.microsoft.com/office/drawing/2014/main" id="{2A04E163-6C5B-934F-BEB0-E48721B7D0BC}"/>
              </a:ext>
            </a:extLst>
          </p:cNvPr>
          <p:cNvGrpSpPr/>
          <p:nvPr userDrawn="1"/>
        </p:nvGrpSpPr>
        <p:grpSpPr>
          <a:xfrm>
            <a:off x="8466" y="2091482"/>
            <a:ext cx="9233960" cy="3983473"/>
            <a:chOff x="8466" y="2091482"/>
            <a:chExt cx="9233960" cy="3983473"/>
          </a:xfrm>
        </p:grpSpPr>
        <p:pic>
          <p:nvPicPr>
            <p:cNvPr id="67" name="Image 66">
              <a:extLst>
                <a:ext uri="{FF2B5EF4-FFF2-40B4-BE49-F238E27FC236}">
                  <a16:creationId xmlns:a16="http://schemas.microsoft.com/office/drawing/2014/main" id="{4DC082A4-0509-EB47-A6EF-104D4E483A7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5060" t="35010" r="6509" b="38447"/>
            <a:stretch/>
          </p:blipFill>
          <p:spPr>
            <a:xfrm>
              <a:off x="6214900" y="4089314"/>
              <a:ext cx="3018591" cy="1959257"/>
            </a:xfrm>
            <a:prstGeom prst="rect">
              <a:avLst/>
            </a:prstGeom>
          </p:spPr>
        </p:pic>
        <p:pic>
          <p:nvPicPr>
            <p:cNvPr id="68" name="Image 67">
              <a:extLst>
                <a:ext uri="{FF2B5EF4-FFF2-40B4-BE49-F238E27FC236}">
                  <a16:creationId xmlns:a16="http://schemas.microsoft.com/office/drawing/2014/main" id="{A0727750-0390-A246-9500-E453E971B1D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22019" b="47965"/>
            <a:stretch/>
          </p:blipFill>
          <p:spPr>
            <a:xfrm>
              <a:off x="6230633" y="2091483"/>
              <a:ext cx="3011793" cy="1963122"/>
            </a:xfrm>
            <a:prstGeom prst="rect">
              <a:avLst/>
            </a:prstGeom>
          </p:spPr>
        </p:pic>
        <p:pic>
          <p:nvPicPr>
            <p:cNvPr id="69" name="Image 68" descr="Une image contenant texte  Description générée automatiquement">
              <a:extLst>
                <a:ext uri="{FF2B5EF4-FFF2-40B4-BE49-F238E27FC236}">
                  <a16:creationId xmlns:a16="http://schemas.microsoft.com/office/drawing/2014/main" id="{D82C011B-841B-C44D-A5D2-372E25E13A6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 t="23779" r="-568" b="45559"/>
            <a:stretch/>
          </p:blipFill>
          <p:spPr>
            <a:xfrm>
              <a:off x="149586" y="2091483"/>
              <a:ext cx="3030706" cy="1963122"/>
            </a:xfrm>
            <a:prstGeom prst="rect">
              <a:avLst/>
            </a:prstGeom>
          </p:spPr>
        </p:pic>
        <p:pic>
          <p:nvPicPr>
            <p:cNvPr id="70" name="Image 69">
              <a:extLst>
                <a:ext uri="{FF2B5EF4-FFF2-40B4-BE49-F238E27FC236}">
                  <a16:creationId xmlns:a16="http://schemas.microsoft.com/office/drawing/2014/main" id="{726FB311-62E1-B64D-98CD-A1B0CAA441CB}"/>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373" t="34992" r="-373" b="34992"/>
            <a:stretch/>
          </p:blipFill>
          <p:spPr>
            <a:xfrm>
              <a:off x="155610" y="4080029"/>
              <a:ext cx="3018591" cy="1963122"/>
            </a:xfrm>
            <a:prstGeom prst="rect">
              <a:avLst/>
            </a:prstGeom>
          </p:spPr>
        </p:pic>
        <p:pic>
          <p:nvPicPr>
            <p:cNvPr id="71" name="Image 70">
              <a:extLst>
                <a:ext uri="{FF2B5EF4-FFF2-40B4-BE49-F238E27FC236}">
                  <a16:creationId xmlns:a16="http://schemas.microsoft.com/office/drawing/2014/main" id="{41578089-510E-1C4A-BD3E-87FFAD250635}"/>
                </a:ext>
              </a:extLst>
            </p:cNvPr>
            <p:cNvPicPr>
              <a:picLocks noChangeAspect="1"/>
            </p:cNvPicPr>
            <p:nvPr/>
          </p:nvPicPr>
          <p:blipFill>
            <a:blip r:embed="rId6" cstate="print">
              <a:extLst>
                <a:ext uri="{28A0092B-C50C-407E-A947-70E740481C1C}">
                  <a14:useLocalDpi xmlns:a14="http://schemas.microsoft.com/office/drawing/2010/main" val="0"/>
                </a:ext>
              </a:extLst>
            </a:blip>
            <a:srcRect t="34992" b="34992"/>
            <a:stretch/>
          </p:blipFill>
          <p:spPr>
            <a:xfrm>
              <a:off x="3191933" y="2100769"/>
              <a:ext cx="3018591" cy="1953836"/>
            </a:xfrm>
            <a:prstGeom prst="rect">
              <a:avLst/>
            </a:prstGeom>
          </p:spPr>
        </p:pic>
        <p:pic>
          <p:nvPicPr>
            <p:cNvPr id="72" name="Image 71">
              <a:extLst>
                <a:ext uri="{FF2B5EF4-FFF2-40B4-BE49-F238E27FC236}">
                  <a16:creationId xmlns:a16="http://schemas.microsoft.com/office/drawing/2014/main" id="{AC0821D1-0311-E640-BA07-7F36BB2448E4}"/>
                </a:ext>
              </a:extLst>
            </p:cNvPr>
            <p:cNvPicPr>
              <a:picLocks noChangeAspect="1"/>
            </p:cNvPicPr>
            <p:nvPr/>
          </p:nvPicPr>
          <p:blipFill>
            <a:blip r:embed="rId7" cstate="print">
              <a:extLst>
                <a:ext uri="{28A0092B-C50C-407E-A947-70E740481C1C}">
                  <a14:useLocalDpi xmlns:a14="http://schemas.microsoft.com/office/drawing/2010/main" val="0"/>
                </a:ext>
              </a:extLst>
            </a:blip>
            <a:srcRect t="34992" b="34992"/>
            <a:stretch/>
          </p:blipFill>
          <p:spPr>
            <a:xfrm>
              <a:off x="3191933" y="4089315"/>
              <a:ext cx="3018591" cy="1953836"/>
            </a:xfrm>
            <a:prstGeom prst="rect">
              <a:avLst/>
            </a:prstGeom>
          </p:spPr>
        </p:pic>
        <p:grpSp>
          <p:nvGrpSpPr>
            <p:cNvPr id="73" name="Groupe 72">
              <a:extLst>
                <a:ext uri="{FF2B5EF4-FFF2-40B4-BE49-F238E27FC236}">
                  <a16:creationId xmlns:a16="http://schemas.microsoft.com/office/drawing/2014/main" id="{F971889B-4E71-A04C-A679-6463EEE45CEE}"/>
                </a:ext>
              </a:extLst>
            </p:cNvPr>
            <p:cNvGrpSpPr/>
            <p:nvPr/>
          </p:nvGrpSpPr>
          <p:grpSpPr>
            <a:xfrm>
              <a:off x="8466" y="2091482"/>
              <a:ext cx="8928099" cy="3983473"/>
              <a:chOff x="-1" y="2091482"/>
              <a:chExt cx="8928099" cy="3983473"/>
            </a:xfrm>
          </p:grpSpPr>
          <p:sp>
            <p:nvSpPr>
              <p:cNvPr id="74" name="Rectangle 73">
                <a:extLst>
                  <a:ext uri="{FF2B5EF4-FFF2-40B4-BE49-F238E27FC236}">
                    <a16:creationId xmlns:a16="http://schemas.microsoft.com/office/drawing/2014/main" id="{3DCB5F99-8119-C242-B834-F655A7DDB897}"/>
                  </a:ext>
                </a:extLst>
              </p:cNvPr>
              <p:cNvSpPr/>
              <p:nvPr/>
            </p:nvSpPr>
            <p:spPr>
              <a:xfrm>
                <a:off x="3151741" y="2097862"/>
                <a:ext cx="45719" cy="397709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5" name="Rectangle 74">
                <a:extLst>
                  <a:ext uri="{FF2B5EF4-FFF2-40B4-BE49-F238E27FC236}">
                    <a16:creationId xmlns:a16="http://schemas.microsoft.com/office/drawing/2014/main" id="{70055FA0-8DDD-514B-8D83-FF5205CADF4E}"/>
                  </a:ext>
                </a:extLst>
              </p:cNvPr>
              <p:cNvSpPr/>
              <p:nvPr/>
            </p:nvSpPr>
            <p:spPr>
              <a:xfrm>
                <a:off x="6180797" y="2091482"/>
                <a:ext cx="45719" cy="397709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6" name="Rectangle 75">
                <a:extLst>
                  <a:ext uri="{FF2B5EF4-FFF2-40B4-BE49-F238E27FC236}">
                    <a16:creationId xmlns:a16="http://schemas.microsoft.com/office/drawing/2014/main" id="{9094F87E-4DB3-DD44-8930-DE5A144327E8}"/>
                  </a:ext>
                </a:extLst>
              </p:cNvPr>
              <p:cNvSpPr/>
              <p:nvPr/>
            </p:nvSpPr>
            <p:spPr>
              <a:xfrm rot="5400000">
                <a:off x="4441189" y="-396036"/>
                <a:ext cx="45719" cy="89280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grpSp>
        <p:nvGrpSpPr>
          <p:cNvPr id="77" name="Groupe 76">
            <a:extLst>
              <a:ext uri="{FF2B5EF4-FFF2-40B4-BE49-F238E27FC236}">
                <a16:creationId xmlns:a16="http://schemas.microsoft.com/office/drawing/2014/main" id="{3F0EF26E-E4E3-A443-B1EF-EA11C0710609}"/>
              </a:ext>
            </a:extLst>
          </p:cNvPr>
          <p:cNvGrpSpPr/>
          <p:nvPr userDrawn="1"/>
        </p:nvGrpSpPr>
        <p:grpSpPr>
          <a:xfrm>
            <a:off x="8904146" y="1311594"/>
            <a:ext cx="2603283" cy="5219848"/>
            <a:chOff x="7404956" y="872608"/>
            <a:chExt cx="2603283" cy="5219848"/>
          </a:xfrm>
        </p:grpSpPr>
        <p:sp>
          <p:nvSpPr>
            <p:cNvPr id="78" name="Rectangle 77">
              <a:extLst>
                <a:ext uri="{FF2B5EF4-FFF2-40B4-BE49-F238E27FC236}">
                  <a16:creationId xmlns:a16="http://schemas.microsoft.com/office/drawing/2014/main" id="{CC86E673-6A5A-7547-A483-0A36C08B344D}"/>
                </a:ext>
              </a:extLst>
            </p:cNvPr>
            <p:cNvSpPr/>
            <p:nvPr/>
          </p:nvSpPr>
          <p:spPr>
            <a:xfrm>
              <a:off x="7547205" y="987942"/>
              <a:ext cx="2308225" cy="4997450"/>
            </a:xfrm>
            <a:prstGeom prst="rect">
              <a:avLst/>
            </a:prstGeom>
            <a:solidFill>
              <a:schemeClr val="tx1"/>
            </a:solidFill>
            <a:ln>
              <a:noFill/>
            </a:ln>
            <a:effectLst>
              <a:outerShdw blurRad="292100" sx="102000" sy="102000" algn="c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D"/>
            </a:p>
          </p:txBody>
        </p:sp>
        <p:pic>
          <p:nvPicPr>
            <p:cNvPr id="79" name="Picture 4">
              <a:extLst>
                <a:ext uri="{FF2B5EF4-FFF2-40B4-BE49-F238E27FC236}">
                  <a16:creationId xmlns:a16="http://schemas.microsoft.com/office/drawing/2014/main" id="{3BDD9EBF-58B7-E148-974C-1A8B6B0D6641}"/>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7404956" y="872608"/>
              <a:ext cx="2603283" cy="5219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80" name="Image 79">
            <a:extLst>
              <a:ext uri="{FF2B5EF4-FFF2-40B4-BE49-F238E27FC236}">
                <a16:creationId xmlns:a16="http://schemas.microsoft.com/office/drawing/2014/main" id="{082F540A-A2BB-CA46-984B-AEB517274818}"/>
              </a:ext>
            </a:extLst>
          </p:cNvPr>
          <p:cNvPicPr>
            <a:picLocks noChangeAspect="1"/>
          </p:cNvPicPr>
          <p:nvPr userDrawn="1"/>
        </p:nvPicPr>
        <p:blipFill>
          <a:blip r:embed="rId9"/>
          <a:stretch>
            <a:fillRect/>
          </a:stretch>
        </p:blipFill>
        <p:spPr>
          <a:xfrm>
            <a:off x="9439275" y="1941475"/>
            <a:ext cx="444500" cy="444500"/>
          </a:xfrm>
          <a:prstGeom prst="rect">
            <a:avLst/>
          </a:prstGeom>
          <a:solidFill>
            <a:schemeClr val="tx1"/>
          </a:solidFill>
        </p:spPr>
      </p:pic>
      <p:pic>
        <p:nvPicPr>
          <p:cNvPr id="81" name="Image 80">
            <a:extLst>
              <a:ext uri="{FF2B5EF4-FFF2-40B4-BE49-F238E27FC236}">
                <a16:creationId xmlns:a16="http://schemas.microsoft.com/office/drawing/2014/main" id="{0DA7432F-2096-794F-9ADF-FB96B777AFAD}"/>
              </a:ext>
            </a:extLst>
          </p:cNvPr>
          <p:cNvPicPr>
            <a:picLocks noChangeAspect="1"/>
          </p:cNvPicPr>
          <p:nvPr userDrawn="1"/>
        </p:nvPicPr>
        <p:blipFill>
          <a:blip r:embed="rId10"/>
          <a:stretch>
            <a:fillRect/>
          </a:stretch>
        </p:blipFill>
        <p:spPr>
          <a:xfrm>
            <a:off x="9442819" y="2799816"/>
            <a:ext cx="444500" cy="444500"/>
          </a:xfrm>
          <a:prstGeom prst="rect">
            <a:avLst/>
          </a:prstGeom>
          <a:solidFill>
            <a:schemeClr val="tx1"/>
          </a:solidFill>
        </p:spPr>
      </p:pic>
      <p:pic>
        <p:nvPicPr>
          <p:cNvPr id="82" name="Image 81">
            <a:extLst>
              <a:ext uri="{FF2B5EF4-FFF2-40B4-BE49-F238E27FC236}">
                <a16:creationId xmlns:a16="http://schemas.microsoft.com/office/drawing/2014/main" id="{1CE008A4-6ABD-0F4D-B134-F494B216518E}"/>
              </a:ext>
            </a:extLst>
          </p:cNvPr>
          <p:cNvPicPr>
            <a:picLocks noChangeAspect="1"/>
          </p:cNvPicPr>
          <p:nvPr userDrawn="1"/>
        </p:nvPicPr>
        <p:blipFill>
          <a:blip r:embed="rId11"/>
          <a:stretch>
            <a:fillRect/>
          </a:stretch>
        </p:blipFill>
        <p:spPr>
          <a:xfrm>
            <a:off x="9439275" y="3728416"/>
            <a:ext cx="444500" cy="444500"/>
          </a:xfrm>
          <a:prstGeom prst="rect">
            <a:avLst/>
          </a:prstGeom>
          <a:solidFill>
            <a:schemeClr val="tx1"/>
          </a:solidFill>
        </p:spPr>
      </p:pic>
      <p:pic>
        <p:nvPicPr>
          <p:cNvPr id="83" name="Image 82">
            <a:extLst>
              <a:ext uri="{FF2B5EF4-FFF2-40B4-BE49-F238E27FC236}">
                <a16:creationId xmlns:a16="http://schemas.microsoft.com/office/drawing/2014/main" id="{6E963612-BDEB-4241-AB15-8C26DEF7441C}"/>
              </a:ext>
            </a:extLst>
          </p:cNvPr>
          <p:cNvPicPr>
            <a:picLocks noChangeAspect="1"/>
          </p:cNvPicPr>
          <p:nvPr userDrawn="1"/>
        </p:nvPicPr>
        <p:blipFill>
          <a:blip r:embed="rId12"/>
          <a:stretch>
            <a:fillRect/>
          </a:stretch>
        </p:blipFill>
        <p:spPr>
          <a:xfrm>
            <a:off x="9442819" y="4594130"/>
            <a:ext cx="444500" cy="444500"/>
          </a:xfrm>
          <a:prstGeom prst="rect">
            <a:avLst/>
          </a:prstGeom>
          <a:solidFill>
            <a:schemeClr val="tx1"/>
          </a:solidFill>
        </p:spPr>
      </p:pic>
      <p:pic>
        <p:nvPicPr>
          <p:cNvPr id="84" name="Image 83">
            <a:extLst>
              <a:ext uri="{FF2B5EF4-FFF2-40B4-BE49-F238E27FC236}">
                <a16:creationId xmlns:a16="http://schemas.microsoft.com/office/drawing/2014/main" id="{CDB6DCED-F016-944E-B345-CDAB8F97D63F}"/>
              </a:ext>
            </a:extLst>
          </p:cNvPr>
          <p:cNvPicPr>
            <a:picLocks noChangeAspect="1"/>
          </p:cNvPicPr>
          <p:nvPr userDrawn="1"/>
        </p:nvPicPr>
        <p:blipFill>
          <a:blip r:embed="rId13"/>
          <a:stretch>
            <a:fillRect/>
          </a:stretch>
        </p:blipFill>
        <p:spPr>
          <a:xfrm>
            <a:off x="9440350" y="5503014"/>
            <a:ext cx="444500" cy="444500"/>
          </a:xfrm>
          <a:prstGeom prst="rect">
            <a:avLst/>
          </a:prstGeom>
          <a:solidFill>
            <a:schemeClr val="tx1"/>
          </a:solidFill>
        </p:spPr>
      </p:pic>
      <p:sp>
        <p:nvSpPr>
          <p:cNvPr id="85" name="ZoneTexte 84">
            <a:extLst>
              <a:ext uri="{FF2B5EF4-FFF2-40B4-BE49-F238E27FC236}">
                <a16:creationId xmlns:a16="http://schemas.microsoft.com/office/drawing/2014/main" id="{C8463652-B667-4B4A-94B0-6FB82E552956}"/>
              </a:ext>
            </a:extLst>
          </p:cNvPr>
          <p:cNvSpPr txBox="1"/>
          <p:nvPr userDrawn="1"/>
        </p:nvSpPr>
        <p:spPr>
          <a:xfrm>
            <a:off x="10082531" y="1979059"/>
            <a:ext cx="902192" cy="646331"/>
          </a:xfrm>
          <a:prstGeom prst="rect">
            <a:avLst/>
          </a:prstGeom>
          <a:noFill/>
        </p:spPr>
        <p:txBody>
          <a:bodyPr wrap="square">
            <a:spAutoFit/>
          </a:bodyPr>
          <a:lstStyle/>
          <a:p>
            <a:pPr algn="l" rtl="0" fontAlgn="base"/>
            <a:r>
              <a:rPr lang="fr-FR" sz="1800" b="0" i="0" dirty="0">
                <a:solidFill>
                  <a:schemeClr val="bg1"/>
                </a:solidFill>
                <a:effectLst/>
                <a:latin typeface="Grtsk Peta" pitchFamily="2" charset="77"/>
              </a:rPr>
              <a:t>+154K</a:t>
            </a:r>
            <a:r>
              <a:rPr lang="fr-FR" sz="1800" b="0" i="0" dirty="0">
                <a:solidFill>
                  <a:srgbClr val="000000"/>
                </a:solidFill>
                <a:effectLst/>
                <a:latin typeface="Times New Roman" panose="02020603050405020304" pitchFamily="18" charset="0"/>
              </a:rPr>
              <a:t> </a:t>
            </a:r>
            <a:endParaRPr lang="fr-FR" b="0" i="0" dirty="0">
              <a:solidFill>
                <a:srgbClr val="000000"/>
              </a:solidFill>
              <a:effectLst/>
              <a:latin typeface="Segoe UI" panose="020B0502040204020203" pitchFamily="34" charset="0"/>
            </a:endParaRPr>
          </a:p>
        </p:txBody>
      </p:sp>
      <p:sp>
        <p:nvSpPr>
          <p:cNvPr id="86" name="ZoneTexte 85">
            <a:extLst>
              <a:ext uri="{FF2B5EF4-FFF2-40B4-BE49-F238E27FC236}">
                <a16:creationId xmlns:a16="http://schemas.microsoft.com/office/drawing/2014/main" id="{EEBDDD79-1953-064F-BA7E-50DE8379DCB6}"/>
              </a:ext>
            </a:extLst>
          </p:cNvPr>
          <p:cNvSpPr txBox="1"/>
          <p:nvPr userDrawn="1"/>
        </p:nvSpPr>
        <p:spPr>
          <a:xfrm>
            <a:off x="10097214" y="2837399"/>
            <a:ext cx="902192" cy="369332"/>
          </a:xfrm>
          <a:prstGeom prst="rect">
            <a:avLst/>
          </a:prstGeom>
          <a:noFill/>
        </p:spPr>
        <p:txBody>
          <a:bodyPr wrap="square">
            <a:spAutoFit/>
          </a:bodyPr>
          <a:lstStyle/>
          <a:p>
            <a:pPr algn="l" rtl="0" fontAlgn="base"/>
            <a:r>
              <a:rPr lang="fr-FR" sz="1800" b="0" i="0" dirty="0">
                <a:solidFill>
                  <a:schemeClr val="bg1"/>
                </a:solidFill>
                <a:effectLst/>
                <a:latin typeface="Grtsk Peta" pitchFamily="2" charset="77"/>
              </a:rPr>
              <a:t>+84K</a:t>
            </a:r>
            <a:endParaRPr lang="fr-FR" b="0" i="0" dirty="0">
              <a:solidFill>
                <a:srgbClr val="000000"/>
              </a:solidFill>
              <a:effectLst/>
              <a:latin typeface="Segoe UI" panose="020B0502040204020203" pitchFamily="34" charset="0"/>
            </a:endParaRPr>
          </a:p>
        </p:txBody>
      </p:sp>
      <p:sp>
        <p:nvSpPr>
          <p:cNvPr id="87" name="ZoneTexte 86">
            <a:extLst>
              <a:ext uri="{FF2B5EF4-FFF2-40B4-BE49-F238E27FC236}">
                <a16:creationId xmlns:a16="http://schemas.microsoft.com/office/drawing/2014/main" id="{DC28688A-8048-0B42-812F-4FECC5865762}"/>
              </a:ext>
            </a:extLst>
          </p:cNvPr>
          <p:cNvSpPr txBox="1"/>
          <p:nvPr userDrawn="1"/>
        </p:nvSpPr>
        <p:spPr>
          <a:xfrm>
            <a:off x="10098026" y="3760315"/>
            <a:ext cx="902192" cy="369332"/>
          </a:xfrm>
          <a:prstGeom prst="rect">
            <a:avLst/>
          </a:prstGeom>
          <a:noFill/>
        </p:spPr>
        <p:txBody>
          <a:bodyPr wrap="square">
            <a:spAutoFit/>
          </a:bodyPr>
          <a:lstStyle/>
          <a:p>
            <a:pPr algn="l" rtl="0" fontAlgn="base"/>
            <a:r>
              <a:rPr lang="fr-FR" dirty="0">
                <a:solidFill>
                  <a:schemeClr val="bg1"/>
                </a:solidFill>
                <a:latin typeface="Grtsk Peta" pitchFamily="2" charset="77"/>
              </a:rPr>
              <a:t>+37</a:t>
            </a:r>
            <a:r>
              <a:rPr lang="fr-FR" sz="1800" b="0" i="0" dirty="0">
                <a:solidFill>
                  <a:schemeClr val="bg1"/>
                </a:solidFill>
                <a:effectLst/>
                <a:latin typeface="Grtsk Peta" pitchFamily="2" charset="77"/>
              </a:rPr>
              <a:t>K</a:t>
            </a:r>
            <a:endParaRPr lang="fr-FR" b="0" i="0" dirty="0">
              <a:solidFill>
                <a:srgbClr val="000000"/>
              </a:solidFill>
              <a:effectLst/>
              <a:latin typeface="Segoe UI" panose="020B0502040204020203" pitchFamily="34" charset="0"/>
            </a:endParaRPr>
          </a:p>
        </p:txBody>
      </p:sp>
      <p:sp>
        <p:nvSpPr>
          <p:cNvPr id="88" name="ZoneTexte 87">
            <a:extLst>
              <a:ext uri="{FF2B5EF4-FFF2-40B4-BE49-F238E27FC236}">
                <a16:creationId xmlns:a16="http://schemas.microsoft.com/office/drawing/2014/main" id="{C4ABCAEB-E53E-CC40-8ED4-D00DF758489F}"/>
              </a:ext>
            </a:extLst>
          </p:cNvPr>
          <p:cNvSpPr txBox="1"/>
          <p:nvPr userDrawn="1"/>
        </p:nvSpPr>
        <p:spPr>
          <a:xfrm>
            <a:off x="10066129" y="4628147"/>
            <a:ext cx="902192" cy="369332"/>
          </a:xfrm>
          <a:prstGeom prst="rect">
            <a:avLst/>
          </a:prstGeom>
          <a:noFill/>
        </p:spPr>
        <p:txBody>
          <a:bodyPr wrap="square">
            <a:spAutoFit/>
          </a:bodyPr>
          <a:lstStyle/>
          <a:p>
            <a:pPr algn="l" rtl="0" fontAlgn="base"/>
            <a:r>
              <a:rPr lang="fr-FR" sz="1800" b="0" i="0" dirty="0">
                <a:solidFill>
                  <a:schemeClr val="bg1"/>
                </a:solidFill>
                <a:effectLst/>
                <a:latin typeface="Grtsk Peta" pitchFamily="2" charset="77"/>
              </a:rPr>
              <a:t>+6K</a:t>
            </a:r>
            <a:endParaRPr lang="fr-FR" b="0" i="0" dirty="0">
              <a:solidFill>
                <a:srgbClr val="000000"/>
              </a:solidFill>
              <a:effectLst/>
              <a:latin typeface="Segoe UI" panose="020B0502040204020203" pitchFamily="34" charset="0"/>
            </a:endParaRPr>
          </a:p>
        </p:txBody>
      </p:sp>
      <p:sp>
        <p:nvSpPr>
          <p:cNvPr id="89" name="ZoneTexte 88">
            <a:extLst>
              <a:ext uri="{FF2B5EF4-FFF2-40B4-BE49-F238E27FC236}">
                <a16:creationId xmlns:a16="http://schemas.microsoft.com/office/drawing/2014/main" id="{0266225B-8EED-6D4C-A234-ABFFA87A5379}"/>
              </a:ext>
            </a:extLst>
          </p:cNvPr>
          <p:cNvSpPr txBox="1"/>
          <p:nvPr userDrawn="1"/>
        </p:nvSpPr>
        <p:spPr>
          <a:xfrm>
            <a:off x="10056118" y="5524703"/>
            <a:ext cx="902192" cy="369332"/>
          </a:xfrm>
          <a:prstGeom prst="rect">
            <a:avLst/>
          </a:prstGeom>
          <a:noFill/>
        </p:spPr>
        <p:txBody>
          <a:bodyPr wrap="square">
            <a:spAutoFit/>
          </a:bodyPr>
          <a:lstStyle/>
          <a:p>
            <a:pPr algn="l" rtl="0" fontAlgn="base"/>
            <a:r>
              <a:rPr lang="fr-FR" sz="1800" b="0" i="0" dirty="0">
                <a:solidFill>
                  <a:schemeClr val="bg1"/>
                </a:solidFill>
                <a:effectLst/>
                <a:latin typeface="Grtsk Peta" pitchFamily="2" charset="77"/>
              </a:rPr>
              <a:t>+4K</a:t>
            </a:r>
            <a:endParaRPr lang="fr-FR" b="0" i="0" dirty="0">
              <a:solidFill>
                <a:srgbClr val="000000"/>
              </a:solidFill>
              <a:effectLst/>
              <a:latin typeface="Segoe UI" panose="020B0502040204020203" pitchFamily="34" charset="0"/>
            </a:endParaRPr>
          </a:p>
        </p:txBody>
      </p:sp>
    </p:spTree>
    <p:extLst>
      <p:ext uri="{BB962C8B-B14F-4D97-AF65-F5344CB8AC3E}">
        <p14:creationId xmlns:p14="http://schemas.microsoft.com/office/powerpoint/2010/main" val="4098896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_Federatio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4B8ACF0-361D-604A-8519-47D8E41E4E1A}"/>
              </a:ext>
            </a:extLst>
          </p:cNvPr>
          <p:cNvSpPr/>
          <p:nvPr userDrawn="1"/>
        </p:nvSpPr>
        <p:spPr>
          <a:xfrm>
            <a:off x="-63662" y="2279651"/>
            <a:ext cx="12408061" cy="2293406"/>
          </a:xfrm>
          <a:prstGeom prst="rect">
            <a:avLst/>
          </a:prstGeom>
          <a:solidFill>
            <a:schemeClr val="bg1"/>
          </a:solidFill>
          <a:ln>
            <a:noFill/>
          </a:ln>
          <a:effectLst>
            <a:outerShdw blurRad="292100" sx="102000" sy="102000" algn="c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D"/>
          </a:p>
        </p:txBody>
      </p:sp>
      <p:pic>
        <p:nvPicPr>
          <p:cNvPr id="3" name="Image 2">
            <a:extLst>
              <a:ext uri="{FF2B5EF4-FFF2-40B4-BE49-F238E27FC236}">
                <a16:creationId xmlns:a16="http://schemas.microsoft.com/office/drawing/2014/main" id="{7A31E3DF-403C-C94D-A5E2-6E0FCD82C13D}"/>
              </a:ext>
            </a:extLst>
          </p:cNvPr>
          <p:cNvPicPr>
            <a:picLocks noChangeAspect="1"/>
          </p:cNvPicPr>
          <p:nvPr userDrawn="1"/>
        </p:nvPicPr>
        <p:blipFill>
          <a:blip r:embed="rId2">
            <a:extLst>
              <a:ext uri="{28A0092B-C50C-407E-A947-70E740481C1C}">
                <a14:useLocalDpi xmlns:a14="http://schemas.microsoft.com/office/drawing/2010/main" val="0"/>
              </a:ext>
            </a:extLst>
          </a:blip>
          <a:srcRect l="188" r="188"/>
          <a:stretch/>
        </p:blipFill>
        <p:spPr>
          <a:xfrm>
            <a:off x="6873638" y="-187377"/>
            <a:ext cx="5669915" cy="7320510"/>
          </a:xfrm>
          <a:prstGeom prst="rect">
            <a:avLst/>
          </a:prstGeom>
          <a:effectLst>
            <a:softEdge rad="63500"/>
          </a:effectLst>
        </p:spPr>
      </p:pic>
      <p:sp>
        <p:nvSpPr>
          <p:cNvPr id="4" name="Rectangle 3">
            <a:extLst>
              <a:ext uri="{FF2B5EF4-FFF2-40B4-BE49-F238E27FC236}">
                <a16:creationId xmlns:a16="http://schemas.microsoft.com/office/drawing/2014/main" id="{662D7BCF-B954-8042-AC30-DCBAC17D17A4}"/>
              </a:ext>
            </a:extLst>
          </p:cNvPr>
          <p:cNvSpPr/>
          <p:nvPr userDrawn="1"/>
        </p:nvSpPr>
        <p:spPr>
          <a:xfrm>
            <a:off x="6460761" y="-82446"/>
            <a:ext cx="6082792" cy="2046157"/>
          </a:xfrm>
          <a:prstGeom prst="rect">
            <a:avLst/>
          </a:prstGeom>
          <a:solidFill>
            <a:srgbClr val="FFFFFF">
              <a:alpha val="8039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0D4E6BF6-181D-8645-A01F-672169226785}"/>
              </a:ext>
            </a:extLst>
          </p:cNvPr>
          <p:cNvSpPr/>
          <p:nvPr userDrawn="1"/>
        </p:nvSpPr>
        <p:spPr>
          <a:xfrm>
            <a:off x="465286" y="4817419"/>
            <a:ext cx="3830804" cy="958196"/>
          </a:xfrm>
          <a:prstGeom prst="rect">
            <a:avLst/>
          </a:prstGeom>
          <a:solidFill>
            <a:srgbClr val="BA9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a:extLst>
              <a:ext uri="{FF2B5EF4-FFF2-40B4-BE49-F238E27FC236}">
                <a16:creationId xmlns:a16="http://schemas.microsoft.com/office/drawing/2014/main" id="{AFAE73B4-AC0D-AB44-A165-5C91C77B21F7}"/>
              </a:ext>
            </a:extLst>
          </p:cNvPr>
          <p:cNvSpPr txBox="1"/>
          <p:nvPr userDrawn="1"/>
        </p:nvSpPr>
        <p:spPr>
          <a:xfrm>
            <a:off x="423367" y="2114865"/>
            <a:ext cx="5037633" cy="307777"/>
          </a:xfrm>
          <a:prstGeom prst="rect">
            <a:avLst/>
          </a:prstGeom>
          <a:solidFill>
            <a:srgbClr val="0A0096"/>
          </a:solidFill>
        </p:spPr>
        <p:txBody>
          <a:bodyPr wrap="square">
            <a:spAutoFit/>
          </a:bodyPr>
          <a:lstStyle/>
          <a:p>
            <a:r>
              <a:rPr lang="fr-FR" sz="1400" b="1" i="0" cap="all" dirty="0">
                <a:solidFill>
                  <a:srgbClr val="FFFFFF"/>
                </a:solidFill>
                <a:effectLst/>
                <a:latin typeface="Grtsk Peta" pitchFamily="2" charset="77"/>
              </a:rPr>
              <a:t>LE JUDO, LE SPORT FRANCAIS </a:t>
            </a:r>
            <a:r>
              <a:rPr lang="fr-FR" sz="1400" b="1" i="0" cap="all" dirty="0">
                <a:solidFill>
                  <a:srgbClr val="BA9B61"/>
                </a:solidFill>
                <a:effectLst/>
                <a:latin typeface="Grtsk Peta" pitchFamily="2" charset="77"/>
              </a:rPr>
              <a:t>N°1 DE TOKYO 2020</a:t>
            </a:r>
            <a:r>
              <a:rPr lang="fr-FR" sz="1400" b="1" i="0" dirty="0">
                <a:solidFill>
                  <a:srgbClr val="BA9B61"/>
                </a:solidFill>
                <a:effectLst/>
                <a:latin typeface="Grtsk Peta" pitchFamily="2" charset="77"/>
              </a:rPr>
              <a:t> </a:t>
            </a:r>
            <a:endParaRPr lang="fr-FR" sz="1400" b="1" dirty="0">
              <a:solidFill>
                <a:srgbClr val="BA9B61"/>
              </a:solidFill>
              <a:latin typeface="Grtsk Peta" pitchFamily="2" charset="77"/>
            </a:endParaRPr>
          </a:p>
        </p:txBody>
      </p:sp>
      <p:sp>
        <p:nvSpPr>
          <p:cNvPr id="7" name="ZoneTexte 6">
            <a:extLst>
              <a:ext uri="{FF2B5EF4-FFF2-40B4-BE49-F238E27FC236}">
                <a16:creationId xmlns:a16="http://schemas.microsoft.com/office/drawing/2014/main" id="{ECCDA861-62DF-2D49-A664-6566F5C1E3E1}"/>
              </a:ext>
            </a:extLst>
          </p:cNvPr>
          <p:cNvSpPr txBox="1"/>
          <p:nvPr userDrawn="1"/>
        </p:nvSpPr>
        <p:spPr>
          <a:xfrm>
            <a:off x="423366" y="2624929"/>
            <a:ext cx="6663233" cy="1715854"/>
          </a:xfrm>
          <a:prstGeom prst="rect">
            <a:avLst/>
          </a:prstGeom>
          <a:noFill/>
        </p:spPr>
        <p:txBody>
          <a:bodyPr wrap="square">
            <a:spAutoFit/>
          </a:bodyPr>
          <a:lstStyle/>
          <a:p>
            <a:pPr algn="l" rtl="0" fontAlgn="base">
              <a:lnSpc>
                <a:spcPct val="150000"/>
              </a:lnSpc>
            </a:pPr>
            <a:r>
              <a:rPr lang="fr-FR" sz="1200" b="1" i="0" dirty="0">
                <a:solidFill>
                  <a:srgbClr val="090095"/>
                </a:solidFill>
                <a:effectLst/>
                <a:latin typeface="Grtsk Peta" pitchFamily="2" charset="77"/>
              </a:rPr>
              <a:t>1</a:t>
            </a:r>
            <a:r>
              <a:rPr lang="fr-FR" sz="1200" b="1" i="0" baseline="30000" dirty="0">
                <a:solidFill>
                  <a:srgbClr val="090095"/>
                </a:solidFill>
                <a:effectLst/>
                <a:latin typeface="Grtsk Peta" pitchFamily="2" charset="77"/>
              </a:rPr>
              <a:t>er</a:t>
            </a:r>
            <a:r>
              <a:rPr lang="fr-FR" sz="1200" b="1" i="0" dirty="0">
                <a:solidFill>
                  <a:srgbClr val="090095"/>
                </a:solidFill>
                <a:effectLst/>
                <a:latin typeface="Grtsk Peta" pitchFamily="2" charset="77"/>
              </a:rPr>
              <a:t> sport français</a:t>
            </a:r>
            <a:r>
              <a:rPr lang="fr-FR" sz="1200" b="1" i="0" dirty="0">
                <a:solidFill>
                  <a:srgbClr val="000000"/>
                </a:solidFill>
                <a:effectLst/>
                <a:latin typeface="Grtsk Peta" pitchFamily="2" charset="77"/>
              </a:rPr>
              <a:t> </a:t>
            </a:r>
            <a:r>
              <a:rPr lang="fr-FR" sz="1200" b="0" i="0" dirty="0">
                <a:solidFill>
                  <a:srgbClr val="000000"/>
                </a:solidFill>
                <a:effectLst/>
                <a:latin typeface="Grtsk Peta" pitchFamily="2" charset="77"/>
              </a:rPr>
              <a:t>en nombres de médailles </a:t>
            </a:r>
          </a:p>
          <a:p>
            <a:pPr algn="l" rtl="0" fontAlgn="base">
              <a:lnSpc>
                <a:spcPct val="150000"/>
              </a:lnSpc>
            </a:pPr>
            <a:r>
              <a:rPr lang="fr-FR" sz="1200" b="1" i="0" dirty="0">
                <a:solidFill>
                  <a:srgbClr val="090095"/>
                </a:solidFill>
                <a:effectLst/>
                <a:latin typeface="Grtsk Peta" pitchFamily="2" charset="77"/>
              </a:rPr>
              <a:t>1</a:t>
            </a:r>
            <a:r>
              <a:rPr lang="fr-FR" sz="1200" b="1" i="0" baseline="30000" dirty="0">
                <a:solidFill>
                  <a:srgbClr val="090095"/>
                </a:solidFill>
                <a:effectLst/>
                <a:latin typeface="Grtsk Peta" pitchFamily="2" charset="77"/>
              </a:rPr>
              <a:t>ère </a:t>
            </a:r>
            <a:r>
              <a:rPr lang="fr-FR" sz="1200" b="1" i="0" dirty="0">
                <a:solidFill>
                  <a:srgbClr val="090095"/>
                </a:solidFill>
                <a:effectLst/>
                <a:latin typeface="Grtsk Peta" pitchFamily="2" charset="77"/>
              </a:rPr>
              <a:t>médaille </a:t>
            </a:r>
            <a:r>
              <a:rPr lang="fr-FR" sz="1200" b="0" i="0" dirty="0">
                <a:solidFill>
                  <a:srgbClr val="000000"/>
                </a:solidFill>
                <a:effectLst/>
                <a:latin typeface="Grtsk Peta" pitchFamily="2" charset="77"/>
              </a:rPr>
              <a:t>de l’équipe de France - Luka MKHEIDZE  </a:t>
            </a:r>
          </a:p>
          <a:p>
            <a:pPr algn="l" rtl="0" fontAlgn="base">
              <a:lnSpc>
                <a:spcPct val="150000"/>
              </a:lnSpc>
            </a:pPr>
            <a:r>
              <a:rPr lang="fr-FR" sz="1200" b="1" i="0" dirty="0">
                <a:solidFill>
                  <a:srgbClr val="090095"/>
                </a:solidFill>
                <a:effectLst/>
                <a:latin typeface="Grtsk Peta" pitchFamily="2" charset="77"/>
              </a:rPr>
              <a:t>1</a:t>
            </a:r>
            <a:r>
              <a:rPr lang="fr-FR" sz="1200" b="1" i="0" baseline="30000" dirty="0">
                <a:solidFill>
                  <a:srgbClr val="090095"/>
                </a:solidFill>
                <a:effectLst/>
                <a:latin typeface="Grtsk Peta" pitchFamily="2" charset="77"/>
              </a:rPr>
              <a:t>er</a:t>
            </a:r>
            <a:r>
              <a:rPr lang="fr-FR" sz="1200" b="1" i="0" dirty="0">
                <a:solidFill>
                  <a:srgbClr val="090095"/>
                </a:solidFill>
                <a:effectLst/>
                <a:latin typeface="Grtsk Peta" pitchFamily="2" charset="77"/>
              </a:rPr>
              <a:t> au classement </a:t>
            </a:r>
            <a:r>
              <a:rPr lang="fr-FR" sz="1200" b="0" i="0" dirty="0">
                <a:solidFill>
                  <a:srgbClr val="000000"/>
                </a:solidFill>
                <a:effectLst/>
                <a:latin typeface="Grtsk Peta" pitchFamily="2" charset="77"/>
              </a:rPr>
              <a:t>des sport français les plus vus aux JO </a:t>
            </a:r>
            <a:r>
              <a:rPr lang="fr-FR" sz="1050" b="1" i="0" dirty="0">
                <a:solidFill>
                  <a:srgbClr val="0A0096"/>
                </a:solidFill>
                <a:effectLst/>
                <a:latin typeface="Grtsk Peta" pitchFamily="2" charset="77"/>
              </a:rPr>
              <a:t>– 18 millions de personnes</a:t>
            </a:r>
            <a:r>
              <a:rPr lang="fr-FR" sz="1050" b="1" i="0" baseline="30000" dirty="0">
                <a:solidFill>
                  <a:srgbClr val="0A0096"/>
                </a:solidFill>
                <a:effectLst/>
                <a:latin typeface="Grtsk Peta" pitchFamily="2" charset="77"/>
              </a:rPr>
              <a:t>*</a:t>
            </a:r>
            <a:r>
              <a:rPr lang="fr-FR" sz="1050" b="1" i="0" dirty="0">
                <a:solidFill>
                  <a:srgbClr val="0A0096"/>
                </a:solidFill>
                <a:effectLst/>
                <a:latin typeface="Grtsk Peta" pitchFamily="2" charset="77"/>
              </a:rPr>
              <a:t> </a:t>
            </a:r>
            <a:endParaRPr lang="fr-FR" sz="1200" b="1" i="0" dirty="0">
              <a:solidFill>
                <a:srgbClr val="0A0096"/>
              </a:solidFill>
              <a:effectLst/>
              <a:latin typeface="Grtsk Peta" pitchFamily="2" charset="77"/>
            </a:endParaRPr>
          </a:p>
          <a:p>
            <a:pPr algn="l" rtl="0" fontAlgn="base">
              <a:lnSpc>
                <a:spcPct val="150000"/>
              </a:lnSpc>
            </a:pPr>
            <a:r>
              <a:rPr lang="fr-FR" sz="1200" b="1" i="0" dirty="0">
                <a:solidFill>
                  <a:srgbClr val="090095"/>
                </a:solidFill>
                <a:effectLst/>
                <a:latin typeface="Grtsk Peta" pitchFamily="2" charset="77"/>
              </a:rPr>
              <a:t>1</a:t>
            </a:r>
            <a:r>
              <a:rPr lang="fr-FR" sz="1200" b="1" i="0" baseline="30000" dirty="0">
                <a:solidFill>
                  <a:srgbClr val="090095"/>
                </a:solidFill>
                <a:effectLst/>
                <a:latin typeface="Grtsk Peta" pitchFamily="2" charset="77"/>
              </a:rPr>
              <a:t>er</a:t>
            </a:r>
            <a:r>
              <a:rPr lang="fr-FR" sz="1200" b="1" i="0" dirty="0">
                <a:solidFill>
                  <a:srgbClr val="090095"/>
                </a:solidFill>
                <a:effectLst/>
                <a:latin typeface="Grtsk Peta" pitchFamily="2" charset="77"/>
              </a:rPr>
              <a:t> sport français </a:t>
            </a:r>
            <a:r>
              <a:rPr lang="fr-FR" sz="1200" b="0" i="0" dirty="0">
                <a:solidFill>
                  <a:srgbClr val="000000"/>
                </a:solidFill>
                <a:effectLst/>
                <a:latin typeface="Grtsk Peta" pitchFamily="2" charset="77"/>
              </a:rPr>
              <a:t>au nombre de retombées médiatiques </a:t>
            </a:r>
          </a:p>
          <a:p>
            <a:pPr algn="l" rtl="0" fontAlgn="base">
              <a:lnSpc>
                <a:spcPct val="150000"/>
              </a:lnSpc>
            </a:pPr>
            <a:r>
              <a:rPr lang="fr-FR" sz="1200" b="0" i="0" dirty="0">
                <a:solidFill>
                  <a:srgbClr val="000000"/>
                </a:solidFill>
                <a:effectLst/>
                <a:latin typeface="Grtsk Peta" pitchFamily="2" charset="77"/>
              </a:rPr>
              <a:t> </a:t>
            </a:r>
          </a:p>
          <a:p>
            <a:pPr algn="l" rtl="0" fontAlgn="base">
              <a:lnSpc>
                <a:spcPct val="150000"/>
              </a:lnSpc>
            </a:pPr>
            <a:r>
              <a:rPr lang="fr-FR" sz="1200" b="1" i="0" dirty="0">
                <a:solidFill>
                  <a:srgbClr val="000000"/>
                </a:solidFill>
                <a:effectLst/>
                <a:latin typeface="Grtsk Peta" pitchFamily="2" charset="77"/>
              </a:rPr>
              <a:t>+ 2 porte-drapeaux : </a:t>
            </a:r>
            <a:r>
              <a:rPr lang="fr-FR" sz="1200" b="0" i="0" dirty="0">
                <a:solidFill>
                  <a:srgbClr val="000000"/>
                </a:solidFill>
                <a:effectLst/>
                <a:latin typeface="Grtsk Peta" pitchFamily="2" charset="77"/>
              </a:rPr>
              <a:t>Clarisse </a:t>
            </a:r>
            <a:r>
              <a:rPr lang="fr-FR" sz="1200" b="0" i="0" dirty="0" err="1">
                <a:solidFill>
                  <a:srgbClr val="000000"/>
                </a:solidFill>
                <a:effectLst/>
                <a:latin typeface="Grtsk Peta" pitchFamily="2" charset="77"/>
              </a:rPr>
              <a:t>Agbegnenou</a:t>
            </a:r>
            <a:r>
              <a:rPr lang="fr-FR" sz="1200" b="0" i="0" dirty="0">
                <a:solidFill>
                  <a:srgbClr val="000000"/>
                </a:solidFill>
                <a:effectLst/>
                <a:latin typeface="Grtsk Peta" pitchFamily="2" charset="77"/>
              </a:rPr>
              <a:t> et Sandrine Martinet  </a:t>
            </a:r>
          </a:p>
        </p:txBody>
      </p:sp>
      <p:sp>
        <p:nvSpPr>
          <p:cNvPr id="8" name="ZoneTexte 7">
            <a:extLst>
              <a:ext uri="{FF2B5EF4-FFF2-40B4-BE49-F238E27FC236}">
                <a16:creationId xmlns:a16="http://schemas.microsoft.com/office/drawing/2014/main" id="{5488907E-BB12-6946-957E-B4E3519C1AF9}"/>
              </a:ext>
            </a:extLst>
          </p:cNvPr>
          <p:cNvSpPr txBox="1"/>
          <p:nvPr userDrawn="1"/>
        </p:nvSpPr>
        <p:spPr>
          <a:xfrm>
            <a:off x="455619" y="5317678"/>
            <a:ext cx="3830804" cy="276999"/>
          </a:xfrm>
          <a:prstGeom prst="rect">
            <a:avLst/>
          </a:prstGeom>
          <a:noFill/>
        </p:spPr>
        <p:txBody>
          <a:bodyPr wrap="square">
            <a:spAutoFit/>
          </a:bodyPr>
          <a:lstStyle/>
          <a:p>
            <a:pPr algn="ctr" fontAlgn="base"/>
            <a:r>
              <a:rPr lang="fr-FR" sz="1200" dirty="0">
                <a:solidFill>
                  <a:schemeClr val="bg1"/>
                </a:solidFill>
                <a:latin typeface="Grtsk Peta" pitchFamily="2" charset="77"/>
              </a:rPr>
              <a:t>159 médailles</a:t>
            </a:r>
            <a:r>
              <a:rPr lang="fr-FR" sz="1200" b="1" dirty="0">
                <a:solidFill>
                  <a:schemeClr val="bg1"/>
                </a:solidFill>
                <a:latin typeface="Grtsk Peta" pitchFamily="2" charset="77"/>
              </a:rPr>
              <a:t> mondiales</a:t>
            </a:r>
            <a:r>
              <a:rPr lang="fr-FR" sz="1200" dirty="0">
                <a:solidFill>
                  <a:schemeClr val="bg1"/>
                </a:solidFill>
                <a:latin typeface="Grtsk Peta" pitchFamily="2" charset="77"/>
              </a:rPr>
              <a:t> dont 54 d’or</a:t>
            </a:r>
          </a:p>
        </p:txBody>
      </p:sp>
      <p:sp>
        <p:nvSpPr>
          <p:cNvPr id="9" name="TextBox 5">
            <a:extLst>
              <a:ext uri="{FF2B5EF4-FFF2-40B4-BE49-F238E27FC236}">
                <a16:creationId xmlns:a16="http://schemas.microsoft.com/office/drawing/2014/main" id="{0705646A-C70D-E848-AB85-7862E171F8AB}"/>
              </a:ext>
            </a:extLst>
          </p:cNvPr>
          <p:cNvSpPr txBox="1"/>
          <p:nvPr userDrawn="1"/>
        </p:nvSpPr>
        <p:spPr>
          <a:xfrm>
            <a:off x="423368" y="635036"/>
            <a:ext cx="5096900" cy="1138773"/>
          </a:xfrm>
          <a:prstGeom prst="rect">
            <a:avLst/>
          </a:prstGeom>
          <a:noFill/>
          <a:ln w="3175">
            <a:noFill/>
          </a:ln>
        </p:spPr>
        <p:txBody>
          <a:bodyPr wrap="square">
            <a:spAutoFit/>
          </a:bodyPr>
          <a:lstStyle/>
          <a:p>
            <a:pPr>
              <a:defRPr/>
            </a:pPr>
            <a:r>
              <a:rPr lang="en-ID" sz="2800" b="1" dirty="0">
                <a:ln w="12700">
                  <a:solidFill>
                    <a:srgbClr val="0A0096"/>
                  </a:solidFill>
                </a:ln>
                <a:noFill/>
                <a:latin typeface="Grtsk Peta" pitchFamily="2" charset="77"/>
              </a:rPr>
              <a:t>FRANCE JUDO</a:t>
            </a:r>
          </a:p>
          <a:p>
            <a:pPr>
              <a:defRPr/>
            </a:pPr>
            <a:r>
              <a:rPr lang="en-ID" sz="2000" b="1" dirty="0">
                <a:ln w="0">
                  <a:solidFill>
                    <a:srgbClr val="0A0096"/>
                  </a:solidFill>
                </a:ln>
                <a:solidFill>
                  <a:srgbClr val="0A0096"/>
                </a:solidFill>
                <a:latin typeface="Grtsk Peta" pitchFamily="2" charset="77"/>
              </a:rPr>
              <a:t>UNE ÉQUIPE DE FRANCE RAYONNANTE ET PERFORMANTE</a:t>
            </a:r>
          </a:p>
        </p:txBody>
      </p:sp>
      <p:sp>
        <p:nvSpPr>
          <p:cNvPr id="10" name="ZoneTexte 9">
            <a:extLst>
              <a:ext uri="{FF2B5EF4-FFF2-40B4-BE49-F238E27FC236}">
                <a16:creationId xmlns:a16="http://schemas.microsoft.com/office/drawing/2014/main" id="{483BE953-0154-5E43-9A38-D894BF04320D}"/>
              </a:ext>
            </a:extLst>
          </p:cNvPr>
          <p:cNvSpPr txBox="1"/>
          <p:nvPr userDrawn="1"/>
        </p:nvSpPr>
        <p:spPr>
          <a:xfrm>
            <a:off x="426076" y="6487009"/>
            <a:ext cx="1188883" cy="191719"/>
          </a:xfrm>
          <a:prstGeom prst="rect">
            <a:avLst/>
          </a:prstGeom>
          <a:noFill/>
        </p:spPr>
        <p:txBody>
          <a:bodyPr wrap="square">
            <a:spAutoFit/>
          </a:bodyPr>
          <a:lstStyle/>
          <a:p>
            <a:pPr algn="l" rtl="0" fontAlgn="base">
              <a:lnSpc>
                <a:spcPct val="150000"/>
              </a:lnSpc>
            </a:pPr>
            <a:r>
              <a:rPr lang="fr-FR" sz="500" i="0" dirty="0">
                <a:effectLst/>
                <a:latin typeface="Grtsk Peta" pitchFamily="2" charset="77"/>
              </a:rPr>
              <a:t>*source </a:t>
            </a:r>
            <a:r>
              <a:rPr lang="fr-FR" sz="500" i="0" dirty="0" err="1">
                <a:effectLst/>
                <a:latin typeface="Grtsk Peta" pitchFamily="2" charset="77"/>
              </a:rPr>
              <a:t>Besport</a:t>
            </a:r>
            <a:endParaRPr lang="fr-FR" sz="500" i="0" dirty="0">
              <a:effectLst/>
              <a:latin typeface="Grtsk Peta" pitchFamily="2" charset="77"/>
            </a:endParaRPr>
          </a:p>
        </p:txBody>
      </p:sp>
      <p:sp>
        <p:nvSpPr>
          <p:cNvPr id="11" name="Rectangle 10">
            <a:extLst>
              <a:ext uri="{FF2B5EF4-FFF2-40B4-BE49-F238E27FC236}">
                <a16:creationId xmlns:a16="http://schemas.microsoft.com/office/drawing/2014/main" id="{75E7124F-21E6-3B44-88B9-20DE9223E6F2}"/>
              </a:ext>
            </a:extLst>
          </p:cNvPr>
          <p:cNvSpPr/>
          <p:nvPr userDrawn="1"/>
        </p:nvSpPr>
        <p:spPr>
          <a:xfrm>
            <a:off x="-8467" y="-8467"/>
            <a:ext cx="152401" cy="2288118"/>
          </a:xfrm>
          <a:prstGeom prst="rect">
            <a:avLst/>
          </a:prstGeom>
          <a:solidFill>
            <a:srgbClr val="0A0096"/>
          </a:solidFill>
          <a:ln>
            <a:noFill/>
          </a:ln>
          <a:effectLst>
            <a:outerShdw blurRad="292100" sx="102000" sy="102000" algn="c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D" dirty="0"/>
          </a:p>
        </p:txBody>
      </p:sp>
      <p:sp>
        <p:nvSpPr>
          <p:cNvPr id="12" name="Rectangle 11">
            <a:extLst>
              <a:ext uri="{FF2B5EF4-FFF2-40B4-BE49-F238E27FC236}">
                <a16:creationId xmlns:a16="http://schemas.microsoft.com/office/drawing/2014/main" id="{19B360EE-DD58-D147-B730-2C970C5E2E2C}"/>
              </a:ext>
            </a:extLst>
          </p:cNvPr>
          <p:cNvSpPr/>
          <p:nvPr userDrawn="1"/>
        </p:nvSpPr>
        <p:spPr>
          <a:xfrm>
            <a:off x="-11283" y="4573057"/>
            <a:ext cx="152401" cy="2288118"/>
          </a:xfrm>
          <a:prstGeom prst="rect">
            <a:avLst/>
          </a:prstGeom>
          <a:solidFill>
            <a:srgbClr val="FF0900"/>
          </a:solidFill>
          <a:ln>
            <a:noFill/>
          </a:ln>
          <a:effectLst>
            <a:outerShdw blurRad="292100" sx="102000" sy="102000" algn="c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D" dirty="0"/>
          </a:p>
        </p:txBody>
      </p:sp>
      <p:sp>
        <p:nvSpPr>
          <p:cNvPr id="13" name="ZoneTexte 12">
            <a:extLst>
              <a:ext uri="{FF2B5EF4-FFF2-40B4-BE49-F238E27FC236}">
                <a16:creationId xmlns:a16="http://schemas.microsoft.com/office/drawing/2014/main" id="{CE4AE4DD-AD41-7047-8012-72A49C2F1D0F}"/>
              </a:ext>
            </a:extLst>
          </p:cNvPr>
          <p:cNvSpPr txBox="1"/>
          <p:nvPr userDrawn="1"/>
        </p:nvSpPr>
        <p:spPr>
          <a:xfrm>
            <a:off x="473883" y="4981083"/>
            <a:ext cx="3812540" cy="276999"/>
          </a:xfrm>
          <a:prstGeom prst="rect">
            <a:avLst/>
          </a:prstGeom>
          <a:noFill/>
        </p:spPr>
        <p:txBody>
          <a:bodyPr wrap="square">
            <a:spAutoFit/>
          </a:bodyPr>
          <a:lstStyle/>
          <a:p>
            <a:pPr algn="ctr" fontAlgn="base"/>
            <a:r>
              <a:rPr lang="fr-FR" sz="1200" dirty="0">
                <a:solidFill>
                  <a:schemeClr val="bg1"/>
                </a:solidFill>
                <a:latin typeface="Grtsk Peta" pitchFamily="2" charset="77"/>
              </a:rPr>
              <a:t>56 médailles</a:t>
            </a:r>
            <a:r>
              <a:rPr lang="fr-FR" sz="1200" b="1" dirty="0">
                <a:solidFill>
                  <a:schemeClr val="bg1"/>
                </a:solidFill>
                <a:latin typeface="Grtsk Peta" pitchFamily="2" charset="77"/>
              </a:rPr>
              <a:t> olympiques </a:t>
            </a:r>
            <a:r>
              <a:rPr lang="fr-FR" sz="1200" dirty="0">
                <a:solidFill>
                  <a:schemeClr val="bg1"/>
                </a:solidFill>
                <a:latin typeface="Grtsk Peta" pitchFamily="2" charset="77"/>
              </a:rPr>
              <a:t>dont 16 d’or</a:t>
            </a:r>
          </a:p>
        </p:txBody>
      </p:sp>
      <p:pic>
        <p:nvPicPr>
          <p:cNvPr id="14" name="Image 13" descr="Une image contenant texte, personne, journal, joueur  Description générée automatiquement">
            <a:extLst>
              <a:ext uri="{FF2B5EF4-FFF2-40B4-BE49-F238E27FC236}">
                <a16:creationId xmlns:a16="http://schemas.microsoft.com/office/drawing/2014/main" id="{941821E3-F8FC-7B41-ACD5-8EF1D33B01E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13520" y="-5966"/>
            <a:ext cx="1366444" cy="1759814"/>
          </a:xfrm>
          <a:prstGeom prst="rect">
            <a:avLst/>
          </a:prstGeom>
        </p:spPr>
      </p:pic>
      <p:pic>
        <p:nvPicPr>
          <p:cNvPr id="15" name="Image 14" descr="Une image contenant texte, personne, journal, joueur  Description générée automatiquement">
            <a:extLst>
              <a:ext uri="{FF2B5EF4-FFF2-40B4-BE49-F238E27FC236}">
                <a16:creationId xmlns:a16="http://schemas.microsoft.com/office/drawing/2014/main" id="{34B06376-CA73-4644-8343-87D4461E9A51}"/>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045239" y="20405"/>
            <a:ext cx="1366443" cy="1744686"/>
          </a:xfrm>
          <a:prstGeom prst="rect">
            <a:avLst/>
          </a:prstGeom>
        </p:spPr>
      </p:pic>
      <p:pic>
        <p:nvPicPr>
          <p:cNvPr id="16" name="Image 15" descr="Une image contenant texte, journal  Description générée automatiquement">
            <a:extLst>
              <a:ext uri="{FF2B5EF4-FFF2-40B4-BE49-F238E27FC236}">
                <a16:creationId xmlns:a16="http://schemas.microsoft.com/office/drawing/2014/main" id="{FB02B9E2-FB58-C44D-9826-8EA1C26C74BF}"/>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0881929" y="-8467"/>
            <a:ext cx="1366443" cy="1804062"/>
          </a:xfrm>
          <a:prstGeom prst="rect">
            <a:avLst/>
          </a:prstGeom>
        </p:spPr>
      </p:pic>
    </p:spTree>
    <p:extLst>
      <p:ext uri="{BB962C8B-B14F-4D97-AF65-F5344CB8AC3E}">
        <p14:creationId xmlns:p14="http://schemas.microsoft.com/office/powerpoint/2010/main" val="130089980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6_Federation">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445E5DC8-5E84-E547-BDB1-8CE3B95969CF}"/>
              </a:ext>
            </a:extLst>
          </p:cNvPr>
          <p:cNvSpPr/>
          <p:nvPr userDrawn="1"/>
        </p:nvSpPr>
        <p:spPr>
          <a:xfrm>
            <a:off x="160866" y="2482931"/>
            <a:ext cx="12039601" cy="3349978"/>
          </a:xfrm>
          <a:prstGeom prst="rect">
            <a:avLst/>
          </a:prstGeom>
          <a:solidFill>
            <a:srgbClr val="0A0096"/>
          </a:solidFill>
          <a:ln>
            <a:noFill/>
          </a:ln>
          <a:effectLst>
            <a:outerShdw blurRad="292100" sx="102000" sy="102000" algn="c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D"/>
          </a:p>
        </p:txBody>
      </p:sp>
      <p:sp>
        <p:nvSpPr>
          <p:cNvPr id="36" name="Rectangle 33">
            <a:extLst>
              <a:ext uri="{FF2B5EF4-FFF2-40B4-BE49-F238E27FC236}">
                <a16:creationId xmlns:a16="http://schemas.microsoft.com/office/drawing/2014/main" id="{CA7FEF19-DBB2-9C41-BDEA-39A802519286}"/>
              </a:ext>
            </a:extLst>
          </p:cNvPr>
          <p:cNvSpPr/>
          <p:nvPr userDrawn="1"/>
        </p:nvSpPr>
        <p:spPr>
          <a:xfrm rot="20420377">
            <a:off x="-1129604" y="1971053"/>
            <a:ext cx="3696228" cy="4607615"/>
          </a:xfrm>
          <a:custGeom>
            <a:avLst/>
            <a:gdLst>
              <a:gd name="connsiteX0" fmla="*/ 0 w 4171004"/>
              <a:gd name="connsiteY0" fmla="*/ 0 h 4684375"/>
              <a:gd name="connsiteX1" fmla="*/ 4171004 w 4171004"/>
              <a:gd name="connsiteY1" fmla="*/ 0 h 4684375"/>
              <a:gd name="connsiteX2" fmla="*/ 4171004 w 4171004"/>
              <a:gd name="connsiteY2" fmla="*/ 4684375 h 4684375"/>
              <a:gd name="connsiteX3" fmla="*/ 0 w 4171004"/>
              <a:gd name="connsiteY3" fmla="*/ 4684375 h 4684375"/>
              <a:gd name="connsiteX4" fmla="*/ 0 w 4171004"/>
              <a:gd name="connsiteY4" fmla="*/ 0 h 4684375"/>
              <a:gd name="connsiteX0" fmla="*/ 0 w 4171004"/>
              <a:gd name="connsiteY0" fmla="*/ 0 h 4684375"/>
              <a:gd name="connsiteX1" fmla="*/ 3813776 w 4171004"/>
              <a:gd name="connsiteY1" fmla="*/ 1530188 h 4684375"/>
              <a:gd name="connsiteX2" fmla="*/ 4171004 w 4171004"/>
              <a:gd name="connsiteY2" fmla="*/ 4684375 h 4684375"/>
              <a:gd name="connsiteX3" fmla="*/ 0 w 4171004"/>
              <a:gd name="connsiteY3" fmla="*/ 4684375 h 4684375"/>
              <a:gd name="connsiteX4" fmla="*/ 0 w 4171004"/>
              <a:gd name="connsiteY4" fmla="*/ 0 h 4684375"/>
              <a:gd name="connsiteX0" fmla="*/ 0 w 4171004"/>
              <a:gd name="connsiteY0" fmla="*/ 0 h 4684375"/>
              <a:gd name="connsiteX1" fmla="*/ 4113415 w 4171004"/>
              <a:gd name="connsiteY1" fmla="*/ 713601 h 4684375"/>
              <a:gd name="connsiteX2" fmla="*/ 4171004 w 4171004"/>
              <a:gd name="connsiteY2" fmla="*/ 4684375 h 4684375"/>
              <a:gd name="connsiteX3" fmla="*/ 0 w 4171004"/>
              <a:gd name="connsiteY3" fmla="*/ 4684375 h 4684375"/>
              <a:gd name="connsiteX4" fmla="*/ 0 w 4171004"/>
              <a:gd name="connsiteY4" fmla="*/ 0 h 4684375"/>
              <a:gd name="connsiteX0" fmla="*/ 0 w 4171004"/>
              <a:gd name="connsiteY0" fmla="*/ 0 h 4684375"/>
              <a:gd name="connsiteX1" fmla="*/ 4113415 w 4171004"/>
              <a:gd name="connsiteY1" fmla="*/ 713601 h 4684375"/>
              <a:gd name="connsiteX2" fmla="*/ 4171004 w 4171004"/>
              <a:gd name="connsiteY2" fmla="*/ 4684375 h 4684375"/>
              <a:gd name="connsiteX3" fmla="*/ 4288 w 4171004"/>
              <a:gd name="connsiteY3" fmla="*/ 2175500 h 4684375"/>
              <a:gd name="connsiteX4" fmla="*/ 0 w 4171004"/>
              <a:gd name="connsiteY4" fmla="*/ 0 h 4684375"/>
              <a:gd name="connsiteX0" fmla="*/ 0 w 4171004"/>
              <a:gd name="connsiteY0" fmla="*/ 0 h 4684375"/>
              <a:gd name="connsiteX1" fmla="*/ 4113415 w 4171004"/>
              <a:gd name="connsiteY1" fmla="*/ 713601 h 4684375"/>
              <a:gd name="connsiteX2" fmla="*/ 4171004 w 4171004"/>
              <a:gd name="connsiteY2" fmla="*/ 4684375 h 4684375"/>
              <a:gd name="connsiteX3" fmla="*/ 851267 w 4171004"/>
              <a:gd name="connsiteY3" fmla="*/ 3472791 h 4684375"/>
              <a:gd name="connsiteX4" fmla="*/ 0 w 4171004"/>
              <a:gd name="connsiteY4" fmla="*/ 0 h 4684375"/>
              <a:gd name="connsiteX0" fmla="*/ 1196540 w 3319739"/>
              <a:gd name="connsiteY0" fmla="*/ 0 h 4671139"/>
              <a:gd name="connsiteX1" fmla="*/ 3262150 w 3319739"/>
              <a:gd name="connsiteY1" fmla="*/ 700365 h 4671139"/>
              <a:gd name="connsiteX2" fmla="*/ 3319739 w 3319739"/>
              <a:gd name="connsiteY2" fmla="*/ 4671139 h 4671139"/>
              <a:gd name="connsiteX3" fmla="*/ 2 w 3319739"/>
              <a:gd name="connsiteY3" fmla="*/ 3459555 h 4671139"/>
              <a:gd name="connsiteX4" fmla="*/ 1196540 w 3319739"/>
              <a:gd name="connsiteY4" fmla="*/ 0 h 4671139"/>
              <a:gd name="connsiteX0" fmla="*/ 1196541 w 3319740"/>
              <a:gd name="connsiteY0" fmla="*/ 0 h 4671139"/>
              <a:gd name="connsiteX1" fmla="*/ 3262151 w 3319740"/>
              <a:gd name="connsiteY1" fmla="*/ 700365 h 4671139"/>
              <a:gd name="connsiteX2" fmla="*/ 3319740 w 3319740"/>
              <a:gd name="connsiteY2" fmla="*/ 4671139 h 4671139"/>
              <a:gd name="connsiteX3" fmla="*/ 3 w 3319740"/>
              <a:gd name="connsiteY3" fmla="*/ 3459555 h 4671139"/>
              <a:gd name="connsiteX4" fmla="*/ 1196541 w 3319740"/>
              <a:gd name="connsiteY4" fmla="*/ 0 h 4671139"/>
              <a:gd name="connsiteX0" fmla="*/ 1196542 w 3319741"/>
              <a:gd name="connsiteY0" fmla="*/ 0 h 4671139"/>
              <a:gd name="connsiteX1" fmla="*/ 3262152 w 3319741"/>
              <a:gd name="connsiteY1" fmla="*/ 700365 h 4671139"/>
              <a:gd name="connsiteX2" fmla="*/ 3319741 w 3319741"/>
              <a:gd name="connsiteY2" fmla="*/ 4671139 h 4671139"/>
              <a:gd name="connsiteX3" fmla="*/ 4 w 3319741"/>
              <a:gd name="connsiteY3" fmla="*/ 3459555 h 4671139"/>
              <a:gd name="connsiteX4" fmla="*/ 1196542 w 3319741"/>
              <a:gd name="connsiteY4" fmla="*/ 0 h 4671139"/>
              <a:gd name="connsiteX0" fmla="*/ 1176544 w 3319741"/>
              <a:gd name="connsiteY0" fmla="*/ 0 h 4725650"/>
              <a:gd name="connsiteX1" fmla="*/ 3262152 w 3319741"/>
              <a:gd name="connsiteY1" fmla="*/ 754876 h 4725650"/>
              <a:gd name="connsiteX2" fmla="*/ 3319741 w 3319741"/>
              <a:gd name="connsiteY2" fmla="*/ 4725650 h 4725650"/>
              <a:gd name="connsiteX3" fmla="*/ 4 w 3319741"/>
              <a:gd name="connsiteY3" fmla="*/ 3514066 h 4725650"/>
              <a:gd name="connsiteX4" fmla="*/ 1176544 w 3319741"/>
              <a:gd name="connsiteY4" fmla="*/ 0 h 4725650"/>
              <a:gd name="connsiteX0" fmla="*/ 1146041 w 3319741"/>
              <a:gd name="connsiteY0" fmla="*/ 0 h 4728654"/>
              <a:gd name="connsiteX1" fmla="*/ 3262152 w 3319741"/>
              <a:gd name="connsiteY1" fmla="*/ 757880 h 4728654"/>
              <a:gd name="connsiteX2" fmla="*/ 3319741 w 3319741"/>
              <a:gd name="connsiteY2" fmla="*/ 4728654 h 4728654"/>
              <a:gd name="connsiteX3" fmla="*/ 4 w 3319741"/>
              <a:gd name="connsiteY3" fmla="*/ 3517070 h 4728654"/>
              <a:gd name="connsiteX4" fmla="*/ 1146041 w 3319741"/>
              <a:gd name="connsiteY4" fmla="*/ 0 h 4728654"/>
              <a:gd name="connsiteX0" fmla="*/ 1151597 w 3325297"/>
              <a:gd name="connsiteY0" fmla="*/ 0 h 4728654"/>
              <a:gd name="connsiteX1" fmla="*/ 3267708 w 3325297"/>
              <a:gd name="connsiteY1" fmla="*/ 757880 h 4728654"/>
              <a:gd name="connsiteX2" fmla="*/ 3325297 w 3325297"/>
              <a:gd name="connsiteY2" fmla="*/ 4728654 h 4728654"/>
              <a:gd name="connsiteX3" fmla="*/ 4 w 3325297"/>
              <a:gd name="connsiteY3" fmla="*/ 3542057 h 4728654"/>
              <a:gd name="connsiteX4" fmla="*/ 1151597 w 3325297"/>
              <a:gd name="connsiteY4" fmla="*/ 0 h 4728654"/>
              <a:gd name="connsiteX0" fmla="*/ 1151597 w 3325297"/>
              <a:gd name="connsiteY0" fmla="*/ 0 h 4728654"/>
              <a:gd name="connsiteX1" fmla="*/ 3277133 w 3325297"/>
              <a:gd name="connsiteY1" fmla="*/ 1416479 h 4728654"/>
              <a:gd name="connsiteX2" fmla="*/ 3325297 w 3325297"/>
              <a:gd name="connsiteY2" fmla="*/ 4728654 h 4728654"/>
              <a:gd name="connsiteX3" fmla="*/ 4 w 3325297"/>
              <a:gd name="connsiteY3" fmla="*/ 3542057 h 4728654"/>
              <a:gd name="connsiteX4" fmla="*/ 1151597 w 3325297"/>
              <a:gd name="connsiteY4" fmla="*/ 0 h 4728654"/>
              <a:gd name="connsiteX0" fmla="*/ 960509 w 3325304"/>
              <a:gd name="connsiteY0" fmla="*/ 0 h 4149589"/>
              <a:gd name="connsiteX1" fmla="*/ 3277140 w 3325304"/>
              <a:gd name="connsiteY1" fmla="*/ 837414 h 4149589"/>
              <a:gd name="connsiteX2" fmla="*/ 3325304 w 3325304"/>
              <a:gd name="connsiteY2" fmla="*/ 4149589 h 4149589"/>
              <a:gd name="connsiteX3" fmla="*/ 11 w 3325304"/>
              <a:gd name="connsiteY3" fmla="*/ 2962992 h 4149589"/>
              <a:gd name="connsiteX4" fmla="*/ 960509 w 3325304"/>
              <a:gd name="connsiteY4" fmla="*/ 0 h 4149589"/>
              <a:gd name="connsiteX0" fmla="*/ 936158 w 3325307"/>
              <a:gd name="connsiteY0" fmla="*/ 0 h 4090859"/>
              <a:gd name="connsiteX1" fmla="*/ 3277143 w 3325307"/>
              <a:gd name="connsiteY1" fmla="*/ 778684 h 4090859"/>
              <a:gd name="connsiteX2" fmla="*/ 3325307 w 3325307"/>
              <a:gd name="connsiteY2" fmla="*/ 4090859 h 4090859"/>
              <a:gd name="connsiteX3" fmla="*/ 14 w 3325307"/>
              <a:gd name="connsiteY3" fmla="*/ 2904262 h 4090859"/>
              <a:gd name="connsiteX4" fmla="*/ 936158 w 3325307"/>
              <a:gd name="connsiteY4" fmla="*/ 0 h 4090859"/>
              <a:gd name="connsiteX0" fmla="*/ 954317 w 3325306"/>
              <a:gd name="connsiteY0" fmla="*/ 0 h 4141688"/>
              <a:gd name="connsiteX1" fmla="*/ 3277142 w 3325306"/>
              <a:gd name="connsiteY1" fmla="*/ 829513 h 4141688"/>
              <a:gd name="connsiteX2" fmla="*/ 3325306 w 3325306"/>
              <a:gd name="connsiteY2" fmla="*/ 4141688 h 4141688"/>
              <a:gd name="connsiteX3" fmla="*/ 13 w 3325306"/>
              <a:gd name="connsiteY3" fmla="*/ 2955091 h 4141688"/>
              <a:gd name="connsiteX4" fmla="*/ 954317 w 3325306"/>
              <a:gd name="connsiteY4" fmla="*/ 0 h 4141688"/>
              <a:gd name="connsiteX0" fmla="*/ 954317 w 3325306"/>
              <a:gd name="connsiteY0" fmla="*/ 0 h 4141688"/>
              <a:gd name="connsiteX1" fmla="*/ 3279488 w 3325306"/>
              <a:gd name="connsiteY1" fmla="*/ 860695 h 4141688"/>
              <a:gd name="connsiteX2" fmla="*/ 3325306 w 3325306"/>
              <a:gd name="connsiteY2" fmla="*/ 4141688 h 4141688"/>
              <a:gd name="connsiteX3" fmla="*/ 13 w 3325306"/>
              <a:gd name="connsiteY3" fmla="*/ 2955091 h 4141688"/>
              <a:gd name="connsiteX4" fmla="*/ 954317 w 3325306"/>
              <a:gd name="connsiteY4" fmla="*/ 0 h 4141688"/>
              <a:gd name="connsiteX0" fmla="*/ 954317 w 3325306"/>
              <a:gd name="connsiteY0" fmla="*/ 0 h 4141688"/>
              <a:gd name="connsiteX1" fmla="*/ 3280133 w 3325306"/>
              <a:gd name="connsiteY1" fmla="*/ 830582 h 4141688"/>
              <a:gd name="connsiteX2" fmla="*/ 3325306 w 3325306"/>
              <a:gd name="connsiteY2" fmla="*/ 4141688 h 4141688"/>
              <a:gd name="connsiteX3" fmla="*/ 13 w 3325306"/>
              <a:gd name="connsiteY3" fmla="*/ 2955091 h 4141688"/>
              <a:gd name="connsiteX4" fmla="*/ 954317 w 3325306"/>
              <a:gd name="connsiteY4" fmla="*/ 0 h 4141688"/>
              <a:gd name="connsiteX0" fmla="*/ 1313634 w 3684623"/>
              <a:gd name="connsiteY0" fmla="*/ 0 h 4141688"/>
              <a:gd name="connsiteX1" fmla="*/ 3639450 w 3684623"/>
              <a:gd name="connsiteY1" fmla="*/ 830582 h 4141688"/>
              <a:gd name="connsiteX2" fmla="*/ 3684623 w 3684623"/>
              <a:gd name="connsiteY2" fmla="*/ 4141688 h 4141688"/>
              <a:gd name="connsiteX3" fmla="*/ 3 w 3684623"/>
              <a:gd name="connsiteY3" fmla="*/ 2816492 h 4141688"/>
              <a:gd name="connsiteX4" fmla="*/ 1313634 w 3684623"/>
              <a:gd name="connsiteY4" fmla="*/ 0 h 4141688"/>
              <a:gd name="connsiteX0" fmla="*/ 1114596 w 3485585"/>
              <a:gd name="connsiteY0" fmla="*/ 0 h 4141688"/>
              <a:gd name="connsiteX1" fmla="*/ 3440412 w 3485585"/>
              <a:gd name="connsiteY1" fmla="*/ 830582 h 4141688"/>
              <a:gd name="connsiteX2" fmla="*/ 3485585 w 3485585"/>
              <a:gd name="connsiteY2" fmla="*/ 4141688 h 4141688"/>
              <a:gd name="connsiteX3" fmla="*/ 6 w 3485585"/>
              <a:gd name="connsiteY3" fmla="*/ 2901090 h 4141688"/>
              <a:gd name="connsiteX4" fmla="*/ 1114596 w 3485585"/>
              <a:gd name="connsiteY4" fmla="*/ 0 h 4141688"/>
              <a:gd name="connsiteX0" fmla="*/ 1114596 w 3484098"/>
              <a:gd name="connsiteY0" fmla="*/ 0 h 4070354"/>
              <a:gd name="connsiteX1" fmla="*/ 3440412 w 3484098"/>
              <a:gd name="connsiteY1" fmla="*/ 830582 h 4070354"/>
              <a:gd name="connsiteX2" fmla="*/ 3484098 w 3484098"/>
              <a:gd name="connsiteY2" fmla="*/ 4070354 h 4070354"/>
              <a:gd name="connsiteX3" fmla="*/ 6 w 3484098"/>
              <a:gd name="connsiteY3" fmla="*/ 2901090 h 4070354"/>
              <a:gd name="connsiteX4" fmla="*/ 1114596 w 3484098"/>
              <a:gd name="connsiteY4" fmla="*/ 0 h 4070354"/>
              <a:gd name="connsiteX0" fmla="*/ 1114596 w 3484517"/>
              <a:gd name="connsiteY0" fmla="*/ 0 h 4144677"/>
              <a:gd name="connsiteX1" fmla="*/ 3440412 w 3484517"/>
              <a:gd name="connsiteY1" fmla="*/ 830582 h 4144677"/>
              <a:gd name="connsiteX2" fmla="*/ 3484517 w 3484517"/>
              <a:gd name="connsiteY2" fmla="*/ 4144677 h 4144677"/>
              <a:gd name="connsiteX3" fmla="*/ 6 w 3484517"/>
              <a:gd name="connsiteY3" fmla="*/ 2901090 h 4144677"/>
              <a:gd name="connsiteX4" fmla="*/ 1114596 w 3484517"/>
              <a:gd name="connsiteY4" fmla="*/ 0 h 4144677"/>
              <a:gd name="connsiteX0" fmla="*/ 1114596 w 3492881"/>
              <a:gd name="connsiteY0" fmla="*/ 0 h 4607615"/>
              <a:gd name="connsiteX1" fmla="*/ 3440412 w 3492881"/>
              <a:gd name="connsiteY1" fmla="*/ 830582 h 4607615"/>
              <a:gd name="connsiteX2" fmla="*/ 3492881 w 3492881"/>
              <a:gd name="connsiteY2" fmla="*/ 4607615 h 4607615"/>
              <a:gd name="connsiteX3" fmla="*/ 6 w 3492881"/>
              <a:gd name="connsiteY3" fmla="*/ 2901090 h 4607615"/>
              <a:gd name="connsiteX4" fmla="*/ 1114596 w 3492881"/>
              <a:gd name="connsiteY4" fmla="*/ 0 h 4607615"/>
              <a:gd name="connsiteX0" fmla="*/ 1317943 w 3696228"/>
              <a:gd name="connsiteY0" fmla="*/ 0 h 4607615"/>
              <a:gd name="connsiteX1" fmla="*/ 3643759 w 3696228"/>
              <a:gd name="connsiteY1" fmla="*/ 830582 h 4607615"/>
              <a:gd name="connsiteX2" fmla="*/ 3696228 w 3696228"/>
              <a:gd name="connsiteY2" fmla="*/ 4607615 h 4607615"/>
              <a:gd name="connsiteX3" fmla="*/ 3 w 3696228"/>
              <a:gd name="connsiteY3" fmla="*/ 3298610 h 4607615"/>
              <a:gd name="connsiteX4" fmla="*/ 1317943 w 3696228"/>
              <a:gd name="connsiteY4" fmla="*/ 0 h 46076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96228" h="4607615">
                <a:moveTo>
                  <a:pt x="1317943" y="0"/>
                </a:moveTo>
                <a:lnTo>
                  <a:pt x="3643759" y="830582"/>
                </a:lnTo>
                <a:lnTo>
                  <a:pt x="3696228" y="4607615"/>
                </a:lnTo>
                <a:lnTo>
                  <a:pt x="3" y="3298610"/>
                </a:lnTo>
                <a:cubicBezTo>
                  <a:pt x="-1426" y="2573443"/>
                  <a:pt x="484545" y="2487335"/>
                  <a:pt x="1317943" y="0"/>
                </a:cubicBezTo>
                <a:close/>
              </a:path>
            </a:pathLst>
          </a:custGeom>
          <a:solidFill>
            <a:srgbClr val="090095"/>
          </a:solidFill>
          <a:ln>
            <a:noFill/>
          </a:ln>
          <a:effectLst>
            <a:outerShdw blurRad="292100" sx="102000" sy="102000" algn="c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D"/>
          </a:p>
        </p:txBody>
      </p:sp>
      <p:pic>
        <p:nvPicPr>
          <p:cNvPr id="21" name="Image 20">
            <a:extLst>
              <a:ext uri="{FF2B5EF4-FFF2-40B4-BE49-F238E27FC236}">
                <a16:creationId xmlns:a16="http://schemas.microsoft.com/office/drawing/2014/main" id="{C4AC7512-D367-4146-A658-8C9C266A205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68559" y="2762256"/>
            <a:ext cx="1233853" cy="2426618"/>
          </a:xfrm>
          <a:prstGeom prst="rect">
            <a:avLst/>
          </a:prstGeom>
        </p:spPr>
      </p:pic>
      <p:sp>
        <p:nvSpPr>
          <p:cNvPr id="22" name="Rectangle 21">
            <a:extLst>
              <a:ext uri="{FF2B5EF4-FFF2-40B4-BE49-F238E27FC236}">
                <a16:creationId xmlns:a16="http://schemas.microsoft.com/office/drawing/2014/main" id="{342570AA-D79E-9048-A80A-56F0B7146940}"/>
              </a:ext>
            </a:extLst>
          </p:cNvPr>
          <p:cNvSpPr/>
          <p:nvPr userDrawn="1"/>
        </p:nvSpPr>
        <p:spPr>
          <a:xfrm>
            <a:off x="3402002" y="3865502"/>
            <a:ext cx="2090228" cy="517193"/>
          </a:xfrm>
          <a:prstGeom prst="rect">
            <a:avLst/>
          </a:prstGeom>
        </p:spPr>
        <p:txBody>
          <a:bodyPr wrap="square">
            <a:spAutoFit/>
          </a:bodyPr>
          <a:lstStyle/>
          <a:p>
            <a:pPr>
              <a:lnSpc>
                <a:spcPct val="114000"/>
              </a:lnSpc>
              <a:spcAft>
                <a:spcPts val="200"/>
              </a:spcAft>
            </a:pPr>
            <a:r>
              <a:rPr lang="fr-FR" sz="1200" b="1" dirty="0">
                <a:solidFill>
                  <a:schemeClr val="bg1"/>
                </a:solidFill>
                <a:latin typeface="Grtsk Peta" pitchFamily="2" charset="77"/>
              </a:rPr>
              <a:t>Création </a:t>
            </a:r>
            <a:r>
              <a:rPr lang="fr-FR" sz="1200" b="0" dirty="0">
                <a:solidFill>
                  <a:schemeClr val="bg1"/>
                </a:solidFill>
                <a:latin typeface="Grtsk Peta" pitchFamily="2" charset="77"/>
              </a:rPr>
              <a:t>de </a:t>
            </a:r>
          </a:p>
          <a:p>
            <a:pPr>
              <a:lnSpc>
                <a:spcPct val="114000"/>
              </a:lnSpc>
              <a:spcAft>
                <a:spcPts val="200"/>
              </a:spcAft>
            </a:pPr>
            <a:r>
              <a:rPr lang="fr-FR" sz="1200" b="0" dirty="0">
                <a:solidFill>
                  <a:schemeClr val="bg1"/>
                </a:solidFill>
                <a:latin typeface="Grtsk Peta" pitchFamily="2" charset="77"/>
              </a:rPr>
              <a:t>1 000 dojos solidaires</a:t>
            </a:r>
          </a:p>
        </p:txBody>
      </p:sp>
      <p:cxnSp>
        <p:nvCxnSpPr>
          <p:cNvPr id="23" name="Connecteur droit 22">
            <a:extLst>
              <a:ext uri="{FF2B5EF4-FFF2-40B4-BE49-F238E27FC236}">
                <a16:creationId xmlns:a16="http://schemas.microsoft.com/office/drawing/2014/main" id="{ADB3C4CD-CCD8-B84D-A8CD-D1B384786AB8}"/>
              </a:ext>
            </a:extLst>
          </p:cNvPr>
          <p:cNvCxnSpPr>
            <a:cxnSpLocks/>
          </p:cNvCxnSpPr>
          <p:nvPr userDrawn="1"/>
        </p:nvCxnSpPr>
        <p:spPr>
          <a:xfrm>
            <a:off x="2349910" y="3469031"/>
            <a:ext cx="747606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F9878506-53F6-9149-ABCC-47D1C362C2B3}"/>
              </a:ext>
            </a:extLst>
          </p:cNvPr>
          <p:cNvSpPr/>
          <p:nvPr userDrawn="1"/>
        </p:nvSpPr>
        <p:spPr>
          <a:xfrm>
            <a:off x="3402001" y="3207152"/>
            <a:ext cx="2090229" cy="52375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rgbClr val="090095"/>
                </a:solidFill>
                <a:latin typeface="Grtsk Peta" pitchFamily="2" charset="77"/>
              </a:rPr>
              <a:t>1 000 DOJOS</a:t>
            </a:r>
          </a:p>
        </p:txBody>
      </p:sp>
      <p:sp>
        <p:nvSpPr>
          <p:cNvPr id="25" name="Rectangle 24">
            <a:extLst>
              <a:ext uri="{FF2B5EF4-FFF2-40B4-BE49-F238E27FC236}">
                <a16:creationId xmlns:a16="http://schemas.microsoft.com/office/drawing/2014/main" id="{57B4F540-C1EF-BD42-9090-740038F980F3}"/>
              </a:ext>
            </a:extLst>
          </p:cNvPr>
          <p:cNvSpPr/>
          <p:nvPr userDrawn="1"/>
        </p:nvSpPr>
        <p:spPr>
          <a:xfrm>
            <a:off x="6501285" y="3207152"/>
            <a:ext cx="2090229" cy="52375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rgbClr val="090095"/>
                </a:solidFill>
                <a:latin typeface="Grtsk Peta" pitchFamily="2" charset="77"/>
              </a:rPr>
              <a:t>Itinéraires </a:t>
            </a:r>
          </a:p>
          <a:p>
            <a:pPr algn="ctr"/>
            <a:r>
              <a:rPr lang="fr-FR" sz="1600" b="1" dirty="0">
                <a:solidFill>
                  <a:srgbClr val="090095"/>
                </a:solidFill>
                <a:latin typeface="Grtsk Peta" pitchFamily="2" charset="77"/>
              </a:rPr>
              <a:t>des champions</a:t>
            </a:r>
          </a:p>
        </p:txBody>
      </p:sp>
      <p:sp>
        <p:nvSpPr>
          <p:cNvPr id="27" name="Rectangle 26">
            <a:extLst>
              <a:ext uri="{FF2B5EF4-FFF2-40B4-BE49-F238E27FC236}">
                <a16:creationId xmlns:a16="http://schemas.microsoft.com/office/drawing/2014/main" id="{A7E2CACA-58F8-174A-B7A3-E8B5E5C1BCCB}"/>
              </a:ext>
            </a:extLst>
          </p:cNvPr>
          <p:cNvSpPr/>
          <p:nvPr userDrawn="1"/>
        </p:nvSpPr>
        <p:spPr>
          <a:xfrm>
            <a:off x="6418053" y="3863317"/>
            <a:ext cx="2303758" cy="1148712"/>
          </a:xfrm>
          <a:prstGeom prst="rect">
            <a:avLst/>
          </a:prstGeom>
        </p:spPr>
        <p:txBody>
          <a:bodyPr wrap="square">
            <a:spAutoFit/>
          </a:bodyPr>
          <a:lstStyle/>
          <a:p>
            <a:pPr algn="l">
              <a:lnSpc>
                <a:spcPct val="114000"/>
              </a:lnSpc>
              <a:spcAft>
                <a:spcPts val="200"/>
              </a:spcAft>
            </a:pPr>
            <a:r>
              <a:rPr lang="fr-FR" sz="1200" b="1" dirty="0">
                <a:solidFill>
                  <a:srgbClr val="FFFFFF"/>
                </a:solidFill>
                <a:latin typeface="Grtsk Peta" pitchFamily="2" charset="77"/>
              </a:rPr>
              <a:t>Tournée sportive et citoyenne des champions français </a:t>
            </a:r>
            <a:r>
              <a:rPr lang="fr-FR" sz="1200" b="0" dirty="0">
                <a:solidFill>
                  <a:srgbClr val="FFFFFF"/>
                </a:solidFill>
                <a:latin typeface="Grtsk Peta" pitchFamily="2" charset="77"/>
              </a:rPr>
              <a:t>avec des événements sur 2 jours dans les villes étapes</a:t>
            </a:r>
          </a:p>
        </p:txBody>
      </p:sp>
      <p:sp>
        <p:nvSpPr>
          <p:cNvPr id="28" name="Rectangle 27">
            <a:extLst>
              <a:ext uri="{FF2B5EF4-FFF2-40B4-BE49-F238E27FC236}">
                <a16:creationId xmlns:a16="http://schemas.microsoft.com/office/drawing/2014/main" id="{5FC235BA-080B-9B49-BD25-8C305393C27C}"/>
              </a:ext>
            </a:extLst>
          </p:cNvPr>
          <p:cNvSpPr/>
          <p:nvPr userDrawn="1"/>
        </p:nvSpPr>
        <p:spPr>
          <a:xfrm>
            <a:off x="9600993" y="3859869"/>
            <a:ext cx="2090228" cy="912558"/>
          </a:xfrm>
          <a:prstGeom prst="rect">
            <a:avLst/>
          </a:prstGeom>
        </p:spPr>
        <p:txBody>
          <a:bodyPr wrap="square">
            <a:spAutoFit/>
          </a:bodyPr>
          <a:lstStyle/>
          <a:p>
            <a:pPr>
              <a:lnSpc>
                <a:spcPct val="114000"/>
              </a:lnSpc>
              <a:spcAft>
                <a:spcPts val="200"/>
              </a:spcAft>
            </a:pPr>
            <a:r>
              <a:rPr lang="fr-FR" sz="1200" b="1" dirty="0">
                <a:solidFill>
                  <a:schemeClr val="bg1"/>
                </a:solidFill>
                <a:latin typeface="Grtsk Peta" pitchFamily="2" charset="77"/>
              </a:rPr>
              <a:t>Développement</a:t>
            </a:r>
            <a:r>
              <a:rPr lang="fr-FR" sz="1200" b="0" dirty="0">
                <a:solidFill>
                  <a:schemeClr val="bg1"/>
                </a:solidFill>
                <a:latin typeface="Grtsk Peta" pitchFamily="2" charset="77"/>
              </a:rPr>
              <a:t> de tout un univers de contenus et d'animations pour les enfants</a:t>
            </a:r>
          </a:p>
        </p:txBody>
      </p:sp>
      <p:sp>
        <p:nvSpPr>
          <p:cNvPr id="29" name="Rectangle 28">
            <a:extLst>
              <a:ext uri="{FF2B5EF4-FFF2-40B4-BE49-F238E27FC236}">
                <a16:creationId xmlns:a16="http://schemas.microsoft.com/office/drawing/2014/main" id="{67225AEF-C61B-EA48-844D-609894165760}"/>
              </a:ext>
            </a:extLst>
          </p:cNvPr>
          <p:cNvSpPr/>
          <p:nvPr userDrawn="1"/>
        </p:nvSpPr>
        <p:spPr>
          <a:xfrm>
            <a:off x="3171965" y="2433771"/>
            <a:ext cx="2220525" cy="7660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a:solidFill>
                  <a:schemeClr val="bg1"/>
                </a:solidFill>
                <a:latin typeface="Grtsk Peta" pitchFamily="2" charset="77"/>
              </a:rPr>
              <a:t>OPÉRATIONS</a:t>
            </a:r>
          </a:p>
        </p:txBody>
      </p:sp>
      <p:sp>
        <p:nvSpPr>
          <p:cNvPr id="30" name="TextBox 5">
            <a:extLst>
              <a:ext uri="{FF2B5EF4-FFF2-40B4-BE49-F238E27FC236}">
                <a16:creationId xmlns:a16="http://schemas.microsoft.com/office/drawing/2014/main" id="{9D0C0CE5-A8CD-D94F-BB3F-58C1C30421AA}"/>
              </a:ext>
            </a:extLst>
          </p:cNvPr>
          <p:cNvSpPr txBox="1"/>
          <p:nvPr userDrawn="1"/>
        </p:nvSpPr>
        <p:spPr>
          <a:xfrm>
            <a:off x="423367" y="635036"/>
            <a:ext cx="10038155" cy="830997"/>
          </a:xfrm>
          <a:prstGeom prst="rect">
            <a:avLst/>
          </a:prstGeom>
          <a:noFill/>
          <a:ln w="3175">
            <a:noFill/>
          </a:ln>
        </p:spPr>
        <p:txBody>
          <a:bodyPr wrap="square">
            <a:spAutoFit/>
          </a:bodyPr>
          <a:lstStyle/>
          <a:p>
            <a:pPr>
              <a:defRPr/>
            </a:pPr>
            <a:r>
              <a:rPr lang="en-ID" sz="2800" b="1" dirty="0">
                <a:ln w="12700">
                  <a:solidFill>
                    <a:srgbClr val="0A0096"/>
                  </a:solidFill>
                </a:ln>
                <a:noFill/>
                <a:latin typeface="Grtsk Peta" pitchFamily="2" charset="77"/>
              </a:rPr>
              <a:t>FRANCE JUDO</a:t>
            </a:r>
          </a:p>
          <a:p>
            <a:pPr marL="0" marR="0" indent="0" algn="l" defTabSz="914400" rtl="0" eaLnBrk="1" fontAlgn="auto" latinLnBrk="0" hangingPunct="1">
              <a:lnSpc>
                <a:spcPct val="100000"/>
              </a:lnSpc>
              <a:spcBef>
                <a:spcPts val="0"/>
              </a:spcBef>
              <a:spcAft>
                <a:spcPts val="0"/>
              </a:spcAft>
              <a:buClrTx/>
              <a:buSzTx/>
              <a:buFontTx/>
              <a:buNone/>
              <a:tabLst/>
              <a:defRPr/>
            </a:pPr>
            <a:r>
              <a:rPr lang="en-ID" sz="2000" b="1" dirty="0">
                <a:ln w="0">
                  <a:solidFill>
                    <a:srgbClr val="0A0096"/>
                  </a:solidFill>
                </a:ln>
                <a:solidFill>
                  <a:srgbClr val="0A0096"/>
                </a:solidFill>
                <a:latin typeface="Grtsk Peta" pitchFamily="2" charset="77"/>
              </a:rPr>
              <a:t>UNE FÉDÉRATION DYNAMIQUE, INNOVANTE ET PROCHE DES TERRITOIRES</a:t>
            </a:r>
          </a:p>
        </p:txBody>
      </p:sp>
      <p:sp>
        <p:nvSpPr>
          <p:cNvPr id="31" name="Rectangle 30">
            <a:extLst>
              <a:ext uri="{FF2B5EF4-FFF2-40B4-BE49-F238E27FC236}">
                <a16:creationId xmlns:a16="http://schemas.microsoft.com/office/drawing/2014/main" id="{F0385E73-6F66-864E-94E2-5D911093E9CB}"/>
              </a:ext>
            </a:extLst>
          </p:cNvPr>
          <p:cNvSpPr/>
          <p:nvPr userDrawn="1"/>
        </p:nvSpPr>
        <p:spPr>
          <a:xfrm>
            <a:off x="-8467" y="-8467"/>
            <a:ext cx="152401" cy="2288118"/>
          </a:xfrm>
          <a:prstGeom prst="rect">
            <a:avLst/>
          </a:prstGeom>
          <a:solidFill>
            <a:srgbClr val="0A0096"/>
          </a:solidFill>
          <a:ln>
            <a:noFill/>
          </a:ln>
          <a:effectLst>
            <a:outerShdw blurRad="292100" sx="102000" sy="102000" algn="c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D" dirty="0"/>
          </a:p>
        </p:txBody>
      </p:sp>
      <p:sp>
        <p:nvSpPr>
          <p:cNvPr id="32" name="Rectangle 31">
            <a:extLst>
              <a:ext uri="{FF2B5EF4-FFF2-40B4-BE49-F238E27FC236}">
                <a16:creationId xmlns:a16="http://schemas.microsoft.com/office/drawing/2014/main" id="{AFBF8E5C-BF4E-B34D-8F26-7E40F1797657}"/>
              </a:ext>
            </a:extLst>
          </p:cNvPr>
          <p:cNvSpPr/>
          <p:nvPr userDrawn="1"/>
        </p:nvSpPr>
        <p:spPr>
          <a:xfrm>
            <a:off x="-11283" y="4573057"/>
            <a:ext cx="152401" cy="2288118"/>
          </a:xfrm>
          <a:prstGeom prst="rect">
            <a:avLst/>
          </a:prstGeom>
          <a:solidFill>
            <a:srgbClr val="FF0900"/>
          </a:solidFill>
          <a:ln>
            <a:noFill/>
          </a:ln>
          <a:effectLst>
            <a:outerShdw blurRad="292100" sx="102000" sy="102000" algn="c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D" dirty="0"/>
          </a:p>
        </p:txBody>
      </p:sp>
      <p:sp>
        <p:nvSpPr>
          <p:cNvPr id="33" name="Rectangle 32">
            <a:extLst>
              <a:ext uri="{FF2B5EF4-FFF2-40B4-BE49-F238E27FC236}">
                <a16:creationId xmlns:a16="http://schemas.microsoft.com/office/drawing/2014/main" id="{C65A1115-437C-6343-BEF2-7F158963512D}"/>
              </a:ext>
            </a:extLst>
          </p:cNvPr>
          <p:cNvSpPr/>
          <p:nvPr userDrawn="1"/>
        </p:nvSpPr>
        <p:spPr>
          <a:xfrm>
            <a:off x="-11283" y="2281013"/>
            <a:ext cx="152401" cy="2288118"/>
          </a:xfrm>
          <a:prstGeom prst="rect">
            <a:avLst/>
          </a:prstGeom>
          <a:solidFill>
            <a:schemeClr val="bg1"/>
          </a:solidFill>
          <a:ln>
            <a:noFill/>
          </a:ln>
          <a:effectLst>
            <a:outerShdw blurRad="292100" sx="102000" sy="102000" algn="c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D" dirty="0"/>
          </a:p>
        </p:txBody>
      </p:sp>
      <p:sp>
        <p:nvSpPr>
          <p:cNvPr id="18" name="Rectangle 17">
            <a:extLst>
              <a:ext uri="{FF2B5EF4-FFF2-40B4-BE49-F238E27FC236}">
                <a16:creationId xmlns:a16="http://schemas.microsoft.com/office/drawing/2014/main" id="{CC6303E6-53EC-F94F-A9CA-36BCF00498FC}"/>
              </a:ext>
            </a:extLst>
          </p:cNvPr>
          <p:cNvSpPr/>
          <p:nvPr userDrawn="1"/>
        </p:nvSpPr>
        <p:spPr>
          <a:xfrm>
            <a:off x="3402001" y="5188874"/>
            <a:ext cx="2090229" cy="281039"/>
          </a:xfrm>
          <a:prstGeom prst="rect">
            <a:avLst/>
          </a:prstGeom>
          <a:solidFill>
            <a:srgbClr val="BA9B61"/>
          </a:solidFill>
        </p:spPr>
        <p:txBody>
          <a:bodyPr wrap="square">
            <a:spAutoFit/>
          </a:bodyPr>
          <a:lstStyle/>
          <a:p>
            <a:pPr algn="ctr">
              <a:lnSpc>
                <a:spcPct val="114000"/>
              </a:lnSpc>
              <a:spcAft>
                <a:spcPts val="200"/>
              </a:spcAft>
            </a:pPr>
            <a:r>
              <a:rPr lang="fr-FR" sz="1200" b="1" dirty="0">
                <a:solidFill>
                  <a:schemeClr val="bg1"/>
                </a:solidFill>
                <a:latin typeface="Grtsk Peta" pitchFamily="2" charset="77"/>
              </a:rPr>
              <a:t>www.1000dojos.fr</a:t>
            </a:r>
            <a:endParaRPr lang="fr-FR" sz="1200" b="0" dirty="0">
              <a:solidFill>
                <a:schemeClr val="bg1"/>
              </a:solidFill>
              <a:latin typeface="Grtsk Peta" pitchFamily="2" charset="77"/>
            </a:endParaRPr>
          </a:p>
        </p:txBody>
      </p:sp>
      <p:sp>
        <p:nvSpPr>
          <p:cNvPr id="19" name="Rectangle 18">
            <a:extLst>
              <a:ext uri="{FF2B5EF4-FFF2-40B4-BE49-F238E27FC236}">
                <a16:creationId xmlns:a16="http://schemas.microsoft.com/office/drawing/2014/main" id="{FFCD6D03-1621-5C4E-9CB6-5D984DB7D71F}"/>
              </a:ext>
            </a:extLst>
          </p:cNvPr>
          <p:cNvSpPr/>
          <p:nvPr userDrawn="1"/>
        </p:nvSpPr>
        <p:spPr>
          <a:xfrm>
            <a:off x="6166768" y="5188874"/>
            <a:ext cx="2806328" cy="281039"/>
          </a:xfrm>
          <a:prstGeom prst="rect">
            <a:avLst/>
          </a:prstGeom>
          <a:solidFill>
            <a:srgbClr val="BA9B61"/>
          </a:solidFill>
        </p:spPr>
        <p:txBody>
          <a:bodyPr wrap="square">
            <a:spAutoFit/>
          </a:bodyPr>
          <a:lstStyle/>
          <a:p>
            <a:pPr algn="ctr">
              <a:lnSpc>
                <a:spcPct val="114000"/>
              </a:lnSpc>
              <a:spcAft>
                <a:spcPts val="200"/>
              </a:spcAft>
            </a:pPr>
            <a:r>
              <a:rPr lang="fr-FR" sz="1200" b="1" dirty="0" err="1">
                <a:solidFill>
                  <a:schemeClr val="bg1"/>
                </a:solidFill>
                <a:latin typeface="Grtsk Peta" pitchFamily="2" charset="77"/>
              </a:rPr>
              <a:t>www.itinerairedeschampions.fr</a:t>
            </a:r>
            <a:endParaRPr lang="fr-FR" sz="1200" b="0" dirty="0">
              <a:solidFill>
                <a:schemeClr val="bg1"/>
              </a:solidFill>
              <a:latin typeface="Grtsk Peta" pitchFamily="2" charset="77"/>
            </a:endParaRPr>
          </a:p>
        </p:txBody>
      </p:sp>
      <p:sp>
        <p:nvSpPr>
          <p:cNvPr id="20" name="Rectangle 19">
            <a:extLst>
              <a:ext uri="{FF2B5EF4-FFF2-40B4-BE49-F238E27FC236}">
                <a16:creationId xmlns:a16="http://schemas.microsoft.com/office/drawing/2014/main" id="{9AA8DCEC-E06B-584D-A337-FDE164518CE0}"/>
              </a:ext>
            </a:extLst>
          </p:cNvPr>
          <p:cNvSpPr/>
          <p:nvPr userDrawn="1"/>
        </p:nvSpPr>
        <p:spPr>
          <a:xfrm>
            <a:off x="9600993" y="5188874"/>
            <a:ext cx="2093729" cy="281039"/>
          </a:xfrm>
          <a:prstGeom prst="rect">
            <a:avLst/>
          </a:prstGeom>
          <a:solidFill>
            <a:srgbClr val="BA9B61"/>
          </a:solidFill>
        </p:spPr>
        <p:txBody>
          <a:bodyPr wrap="square">
            <a:spAutoFit/>
          </a:bodyPr>
          <a:lstStyle/>
          <a:p>
            <a:pPr algn="ctr">
              <a:lnSpc>
                <a:spcPct val="114000"/>
              </a:lnSpc>
              <a:spcAft>
                <a:spcPts val="200"/>
              </a:spcAft>
            </a:pPr>
            <a:r>
              <a:rPr lang="fr-FR" sz="1200" b="1" dirty="0" err="1">
                <a:solidFill>
                  <a:schemeClr val="bg1"/>
                </a:solidFill>
                <a:latin typeface="Grtsk Peta" pitchFamily="2" charset="77"/>
              </a:rPr>
              <a:t>www.clubkodomo.fr</a:t>
            </a:r>
            <a:endParaRPr lang="fr-FR" sz="1200" b="0" dirty="0">
              <a:solidFill>
                <a:schemeClr val="bg1"/>
              </a:solidFill>
              <a:latin typeface="Grtsk Peta" pitchFamily="2" charset="77"/>
            </a:endParaRPr>
          </a:p>
        </p:txBody>
      </p:sp>
      <p:sp>
        <p:nvSpPr>
          <p:cNvPr id="35" name="Rectangle 34">
            <a:extLst>
              <a:ext uri="{FF2B5EF4-FFF2-40B4-BE49-F238E27FC236}">
                <a16:creationId xmlns:a16="http://schemas.microsoft.com/office/drawing/2014/main" id="{19026B3D-0786-8B4C-9E20-459A78875028}"/>
              </a:ext>
            </a:extLst>
          </p:cNvPr>
          <p:cNvSpPr/>
          <p:nvPr userDrawn="1"/>
        </p:nvSpPr>
        <p:spPr>
          <a:xfrm>
            <a:off x="9604493" y="3207152"/>
            <a:ext cx="2090229" cy="52375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err="1">
                <a:solidFill>
                  <a:srgbClr val="090095"/>
                </a:solidFill>
                <a:latin typeface="Grtsk Peta" pitchFamily="2" charset="77"/>
              </a:rPr>
              <a:t>Kodomo</a:t>
            </a:r>
            <a:endParaRPr lang="fr-FR" sz="1600" b="1" dirty="0">
              <a:solidFill>
                <a:srgbClr val="090095"/>
              </a:solidFill>
              <a:latin typeface="Grtsk Peta" pitchFamily="2" charset="77"/>
            </a:endParaRPr>
          </a:p>
        </p:txBody>
      </p:sp>
    </p:spTree>
    <p:extLst>
      <p:ext uri="{BB962C8B-B14F-4D97-AF65-F5344CB8AC3E}">
        <p14:creationId xmlns:p14="http://schemas.microsoft.com/office/powerpoint/2010/main" val="21088199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9.xml"/><Relationship Id="rId7" Type="http://schemas.openxmlformats.org/officeDocument/2006/relationships/image" Target="../media/image5.png"/><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theme" Target="../theme/theme2.xml"/><Relationship Id="rId5" Type="http://schemas.openxmlformats.org/officeDocument/2006/relationships/slideLayout" Target="../slideLayouts/slideLayout21.xml"/><Relationship Id="rId4"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CustomShape 1">
            <a:extLst>
              <a:ext uri="{FF2B5EF4-FFF2-40B4-BE49-F238E27FC236}">
                <a16:creationId xmlns:a16="http://schemas.microsoft.com/office/drawing/2014/main" id="{0E7093F6-9F91-4D99-A81D-E3C2341E3910}"/>
              </a:ext>
            </a:extLst>
          </p:cNvPr>
          <p:cNvSpPr/>
          <p:nvPr userDrawn="1"/>
        </p:nvSpPr>
        <p:spPr>
          <a:xfrm>
            <a:off x="-69480" y="6679080"/>
            <a:ext cx="12304440" cy="178560"/>
          </a:xfrm>
          <a:prstGeom prst="rect">
            <a:avLst/>
          </a:prstGeom>
          <a:solidFill>
            <a:srgbClr val="0A0096"/>
          </a:solidFill>
          <a:ln>
            <a:noFill/>
          </a:ln>
        </p:spPr>
        <p:style>
          <a:lnRef idx="2">
            <a:schemeClr val="accent1">
              <a:shade val="50000"/>
            </a:schemeClr>
          </a:lnRef>
          <a:fillRef idx="1">
            <a:schemeClr val="accent1"/>
          </a:fillRef>
          <a:effectRef idx="0">
            <a:schemeClr val="accent1"/>
          </a:effectRef>
          <a:fontRef idx="minor"/>
        </p:style>
        <p:txBody>
          <a:bodyPr/>
          <a:lstStyle/>
          <a:p>
            <a:endParaRPr lang="fr-FR"/>
          </a:p>
        </p:txBody>
      </p:sp>
      <p:pic>
        <p:nvPicPr>
          <p:cNvPr id="3" name="Image 2" descr="Une image contenant Police, texte, Graphique, logo  Description générée automatiquement">
            <a:extLst>
              <a:ext uri="{FF2B5EF4-FFF2-40B4-BE49-F238E27FC236}">
                <a16:creationId xmlns:a16="http://schemas.microsoft.com/office/drawing/2014/main" id="{B6B851DB-C24C-85FC-3FA3-3DA26A58B872}"/>
              </a:ext>
            </a:extLst>
          </p:cNvPr>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11143534" y="282776"/>
            <a:ext cx="651302" cy="1094320"/>
          </a:xfrm>
          <a:prstGeom prst="rect">
            <a:avLst/>
          </a:prstGeom>
        </p:spPr>
      </p:pic>
    </p:spTree>
    <p:extLst>
      <p:ext uri="{BB962C8B-B14F-4D97-AF65-F5344CB8AC3E}">
        <p14:creationId xmlns:p14="http://schemas.microsoft.com/office/powerpoint/2010/main" val="700158145"/>
      </p:ext>
    </p:extLst>
  </p:cSld>
  <p:clrMap bg1="lt1" tx1="dk1" bg2="lt2" tx2="dk2" accent1="accent1" accent2="accent2" accent3="accent3" accent4="accent4" accent5="accent5" accent6="accent6" hlink="hlink" folHlink="folHlink"/>
  <p:sldLayoutIdLst>
    <p:sldLayoutId id="2147483781" r:id="rId1"/>
    <p:sldLayoutId id="2147483825" r:id="rId2"/>
    <p:sldLayoutId id="2147483820" r:id="rId3"/>
    <p:sldLayoutId id="2147483824" r:id="rId4"/>
    <p:sldLayoutId id="2147483822" r:id="rId5"/>
    <p:sldLayoutId id="2147483785" r:id="rId6"/>
    <p:sldLayoutId id="2147483823" r:id="rId7"/>
    <p:sldLayoutId id="2147483821" r:id="rId8"/>
    <p:sldLayoutId id="2147483760" r:id="rId9"/>
    <p:sldLayoutId id="2147483801" r:id="rId10"/>
    <p:sldLayoutId id="2147483802" r:id="rId11"/>
    <p:sldLayoutId id="2147483815" r:id="rId12"/>
    <p:sldLayoutId id="2147483803" r:id="rId13"/>
    <p:sldLayoutId id="2147483783" r:id="rId14"/>
    <p:sldLayoutId id="2147483817" r:id="rId15"/>
    <p:sldLayoutId id="2147483814"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5421B283-15FC-3B44-AB40-9D20C69EF0DD}"/>
              </a:ext>
            </a:extLst>
          </p:cNvPr>
          <p:cNvSpPr/>
          <p:nvPr userDrawn="1"/>
        </p:nvSpPr>
        <p:spPr>
          <a:xfrm>
            <a:off x="-69574" y="6679095"/>
            <a:ext cx="12304643" cy="262031"/>
          </a:xfrm>
          <a:prstGeom prst="rect">
            <a:avLst/>
          </a:prstGeom>
          <a:solidFill>
            <a:srgbClr val="0A00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a:extLst>
              <a:ext uri="{FF2B5EF4-FFF2-40B4-BE49-F238E27FC236}">
                <a16:creationId xmlns:a16="http://schemas.microsoft.com/office/drawing/2014/main" id="{92535D7C-C0E0-EC47-94B3-248603581399}"/>
              </a:ext>
            </a:extLst>
          </p:cNvPr>
          <p:cNvSpPr/>
          <p:nvPr userDrawn="1"/>
        </p:nvSpPr>
        <p:spPr>
          <a:xfrm>
            <a:off x="-8467" y="-8468"/>
            <a:ext cx="149585" cy="2288119"/>
          </a:xfrm>
          <a:prstGeom prst="rect">
            <a:avLst/>
          </a:prstGeom>
          <a:solidFill>
            <a:srgbClr val="0A0096"/>
          </a:solidFill>
          <a:ln>
            <a:noFill/>
          </a:ln>
          <a:effectLst>
            <a:outerShdw blurRad="292100" sx="102000" sy="102000" algn="c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D" dirty="0"/>
          </a:p>
        </p:txBody>
      </p:sp>
      <p:pic>
        <p:nvPicPr>
          <p:cNvPr id="11" name="Picture 2">
            <a:extLst>
              <a:ext uri="{FF2B5EF4-FFF2-40B4-BE49-F238E27FC236}">
                <a16:creationId xmlns:a16="http://schemas.microsoft.com/office/drawing/2014/main" id="{71768E19-F5E7-564D-9446-0BBA86319195}"/>
              </a:ext>
            </a:extLst>
          </p:cNvPr>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p:blipFill>
        <p:spPr bwMode="auto">
          <a:xfrm>
            <a:off x="465285" y="132869"/>
            <a:ext cx="898819" cy="458398"/>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a:extLst>
              <a:ext uri="{FF2B5EF4-FFF2-40B4-BE49-F238E27FC236}">
                <a16:creationId xmlns:a16="http://schemas.microsoft.com/office/drawing/2014/main" id="{1D4BDAE3-DDC5-F74C-80B7-A5BA964CE40D}"/>
              </a:ext>
            </a:extLst>
          </p:cNvPr>
          <p:cNvSpPr/>
          <p:nvPr userDrawn="1"/>
        </p:nvSpPr>
        <p:spPr>
          <a:xfrm>
            <a:off x="-11282" y="4653006"/>
            <a:ext cx="149586" cy="2288119"/>
          </a:xfrm>
          <a:prstGeom prst="rect">
            <a:avLst/>
          </a:prstGeom>
          <a:solidFill>
            <a:srgbClr val="FF0900"/>
          </a:solidFill>
          <a:ln>
            <a:noFill/>
          </a:ln>
          <a:effectLst>
            <a:outerShdw blurRad="292100" sx="102000" sy="102000" algn="c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D" dirty="0"/>
          </a:p>
        </p:txBody>
      </p:sp>
    </p:spTree>
    <p:extLst>
      <p:ext uri="{BB962C8B-B14F-4D97-AF65-F5344CB8AC3E}">
        <p14:creationId xmlns:p14="http://schemas.microsoft.com/office/powerpoint/2010/main" val="1998282826"/>
      </p:ext>
    </p:extLst>
  </p:cSld>
  <p:clrMap bg1="lt1" tx1="dk1" bg2="lt2" tx2="dk2" accent1="accent1" accent2="accent2" accent3="accent3" accent4="accent4" accent5="accent5" accent6="accent6" hlink="hlink" folHlink="folHlink"/>
  <p:sldLayoutIdLst>
    <p:sldLayoutId id="2147483807" r:id="rId1"/>
    <p:sldLayoutId id="2147483808" r:id="rId2"/>
    <p:sldLayoutId id="2147483809" r:id="rId3"/>
    <p:sldLayoutId id="2147483810" r:id="rId4"/>
    <p:sldLayoutId id="2147483816" r:id="rId5"/>
  </p:sldLayoutIdLst>
  <p:txStyles>
    <p:titleStyle>
      <a:lvl1pPr algn="l" defTabSz="914400" rtl="0" eaLnBrk="1" latinLnBrk="0" hangingPunct="1">
        <a:lnSpc>
          <a:spcPct val="90000"/>
        </a:lnSpc>
        <a:spcBef>
          <a:spcPct val="0"/>
        </a:spcBef>
        <a:buNone/>
        <a:defRPr sz="2000" b="1" i="0" kern="1200">
          <a:ln>
            <a:noFill/>
          </a:ln>
          <a:solidFill>
            <a:srgbClr val="FF0000"/>
          </a:solidFill>
          <a:latin typeface="Avenir Black" panose="02000503020000020003" pitchFamily="2" charset="0"/>
          <a:ea typeface="+mj-ea"/>
          <a:cs typeface="Calibri" panose="020F0502020204030204" pitchFamily="34" charset="0"/>
        </a:defRPr>
      </a:lvl1pPr>
    </p:titleStyle>
    <p:bodyStyle>
      <a:lvl1pPr marL="533400" marR="0" indent="-457200" algn="l" defTabSz="914400" rtl="0" eaLnBrk="1" fontAlgn="auto" latinLnBrk="0" hangingPunct="1">
        <a:lnSpc>
          <a:spcPct val="115000"/>
        </a:lnSpc>
        <a:spcBef>
          <a:spcPts val="0"/>
        </a:spcBef>
        <a:spcAft>
          <a:spcPts val="0"/>
        </a:spcAft>
        <a:buClr>
          <a:schemeClr val="bg2">
            <a:lumMod val="90000"/>
          </a:schemeClr>
        </a:buClr>
        <a:buSzPts val="2400"/>
        <a:buFont typeface="+mj-lt"/>
        <a:buAutoNum type="arabicPeriod"/>
        <a:tabLst/>
        <a:defRPr sz="1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eg"/><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3.xml"/><Relationship Id="rId4" Type="http://schemas.openxmlformats.org/officeDocument/2006/relationships/image" Target="../media/image31.png"/></Relationships>
</file>

<file path=ppt/slides/_rels/slide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13.xml"/><Relationship Id="rId4" Type="http://schemas.openxmlformats.org/officeDocument/2006/relationships/image" Target="../media/image38.jpeg"/></Relationships>
</file>

<file path=ppt/slides/_rels/slide13.xml.rels><?xml version="1.0" encoding="UTF-8" standalone="yes"?>
<Relationships xmlns="http://schemas.openxmlformats.org/package/2006/relationships"><Relationship Id="rId2" Type="http://schemas.openxmlformats.org/officeDocument/2006/relationships/hyperlink" Target="mailto:julien.parrot@ffjudo.com" TargetMode="Externa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1DB0614F-2027-471B-BECA-98F20B31B987}"/>
              </a:ext>
            </a:extLst>
          </p:cNvPr>
          <p:cNvPicPr>
            <a:picLocks noChangeAspect="1"/>
          </p:cNvPicPr>
          <p:nvPr/>
        </p:nvPicPr>
        <p:blipFill>
          <a:blip r:embed="rId2" cstate="print">
            <a:extLst>
              <a:ext uri="{28A0092B-C50C-407E-A947-70E740481C1C}">
                <a14:useLocalDpi xmlns:a14="http://schemas.microsoft.com/office/drawing/2010/main" val="0"/>
              </a:ext>
            </a:extLst>
          </a:blip>
          <a:srcRect t="7722" b="7722"/>
          <a:stretch/>
        </p:blipFill>
        <p:spPr>
          <a:xfrm>
            <a:off x="-1" y="0"/>
            <a:ext cx="12192001" cy="6872790"/>
          </a:xfrm>
          <a:prstGeom prst="rect">
            <a:avLst/>
          </a:prstGeom>
        </p:spPr>
      </p:pic>
      <p:sp>
        <p:nvSpPr>
          <p:cNvPr id="9" name="Rectangle 8">
            <a:extLst>
              <a:ext uri="{FF2B5EF4-FFF2-40B4-BE49-F238E27FC236}">
                <a16:creationId xmlns:a16="http://schemas.microsoft.com/office/drawing/2014/main" id="{99B47118-8A49-4603-8E51-8DC5E1D2576C}"/>
              </a:ext>
            </a:extLst>
          </p:cNvPr>
          <p:cNvSpPr/>
          <p:nvPr/>
        </p:nvSpPr>
        <p:spPr>
          <a:xfrm>
            <a:off x="1882816" y="2723610"/>
            <a:ext cx="8426369" cy="1149532"/>
          </a:xfrm>
          <a:prstGeom prst="rect">
            <a:avLst/>
          </a:prstGeom>
          <a:solidFill>
            <a:srgbClr val="0A0096">
              <a:alpha val="69804"/>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Titre 1">
            <a:extLst>
              <a:ext uri="{FF2B5EF4-FFF2-40B4-BE49-F238E27FC236}">
                <a16:creationId xmlns:a16="http://schemas.microsoft.com/office/drawing/2014/main" id="{CAD57A96-5B28-4931-9888-E029D2959126}"/>
              </a:ext>
            </a:extLst>
          </p:cNvPr>
          <p:cNvSpPr txBox="1">
            <a:spLocks/>
          </p:cNvSpPr>
          <p:nvPr/>
        </p:nvSpPr>
        <p:spPr>
          <a:xfrm>
            <a:off x="1882816" y="2537927"/>
            <a:ext cx="8426369" cy="1611025"/>
          </a:xfrm>
          <a:prstGeom prst="rect">
            <a:avLst/>
          </a:prstGeom>
          <a:noFill/>
        </p:spPr>
        <p:txBody>
          <a:bodyPr lIns="91440" tIns="45720" rIns="91440" bIns="45720" anchor="t">
            <a:noAutofit/>
          </a:bodyPr>
          <a:lstStyle>
            <a:lvl1pPr algn="ctr" defTabSz="914400" rtl="0" eaLnBrk="1" latinLnBrk="0" hangingPunct="1">
              <a:lnSpc>
                <a:spcPct val="90000"/>
              </a:lnSpc>
              <a:spcBef>
                <a:spcPct val="0"/>
              </a:spcBef>
              <a:buNone/>
              <a:defRPr sz="4400" b="1" kern="1200">
                <a:ln>
                  <a:noFill/>
                </a:ln>
                <a:solidFill>
                  <a:schemeClr val="bg1"/>
                </a:solidFill>
                <a:latin typeface="+mn-lt"/>
                <a:ea typeface="+mj-ea"/>
                <a:cs typeface="+mj-cs"/>
              </a:defRPr>
            </a:lvl1pPr>
          </a:lstStyle>
          <a:p>
            <a:endParaRPr lang="fr-FR" sz="4000" dirty="0">
              <a:latin typeface="Montserrat"/>
            </a:endParaRPr>
          </a:p>
          <a:p>
            <a:r>
              <a:rPr lang="fr-FR" sz="4000" dirty="0">
                <a:latin typeface="Montserrat"/>
              </a:rPr>
              <a:t>AAP IMPACT 2024</a:t>
            </a:r>
            <a:endParaRPr lang="fr-FR" dirty="0"/>
          </a:p>
        </p:txBody>
      </p:sp>
      <p:pic>
        <p:nvPicPr>
          <p:cNvPr id="4" name="Image 3" descr="Une image contenant texte, Police, Graphique, logo  Description générée automatiquement">
            <a:extLst>
              <a:ext uri="{FF2B5EF4-FFF2-40B4-BE49-F238E27FC236}">
                <a16:creationId xmlns:a16="http://schemas.microsoft.com/office/drawing/2014/main" id="{04F6892E-6210-5AB0-D477-9213578C9FF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17021" y="94270"/>
            <a:ext cx="1516395" cy="220105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04936221-FD52-4320-AAFE-FF552855C490}"/>
              </a:ext>
            </a:extLst>
          </p:cNvPr>
          <p:cNvSpPr>
            <a:spLocks noGrp="1"/>
          </p:cNvSpPr>
          <p:nvPr>
            <p:ph type="body" sz="quarter" idx="10"/>
          </p:nvPr>
        </p:nvSpPr>
        <p:spPr/>
        <p:txBody>
          <a:bodyPr/>
          <a:lstStyle/>
          <a:p>
            <a:r>
              <a:rPr lang="fr-FR" dirty="0"/>
              <a:t>PRESENTATION PROJET IMPACT 2024</a:t>
            </a:r>
          </a:p>
          <a:p>
            <a:r>
              <a:rPr lang="fr-FR" dirty="0"/>
              <a:t>JUDO &amp; ACCOMPAGNEMENT</a:t>
            </a:r>
            <a:endParaRPr lang="en-US" dirty="0"/>
          </a:p>
        </p:txBody>
      </p:sp>
      <p:sp>
        <p:nvSpPr>
          <p:cNvPr id="3" name="CustomShape 2">
            <a:extLst>
              <a:ext uri="{FF2B5EF4-FFF2-40B4-BE49-F238E27FC236}">
                <a16:creationId xmlns:a16="http://schemas.microsoft.com/office/drawing/2014/main" id="{235E556E-C06D-4806-9FA9-721B474B423E}"/>
              </a:ext>
            </a:extLst>
          </p:cNvPr>
          <p:cNvSpPr/>
          <p:nvPr/>
        </p:nvSpPr>
        <p:spPr>
          <a:xfrm>
            <a:off x="0" y="1028520"/>
            <a:ext cx="12192000" cy="11847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gn="ctr">
              <a:lnSpc>
                <a:spcPct val="90000"/>
              </a:lnSpc>
            </a:pPr>
            <a:endParaRPr lang="fr-FR" sz="8000" b="0" strike="noStrike" spc="-1" dirty="0">
              <a:latin typeface="Arial"/>
            </a:endParaRPr>
          </a:p>
        </p:txBody>
      </p:sp>
    </p:spTree>
    <p:extLst>
      <p:ext uri="{BB962C8B-B14F-4D97-AF65-F5344CB8AC3E}">
        <p14:creationId xmlns:p14="http://schemas.microsoft.com/office/powerpoint/2010/main" val="7165262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Placeholder 1">
            <a:extLst>
              <a:ext uri="{FF2B5EF4-FFF2-40B4-BE49-F238E27FC236}">
                <a16:creationId xmlns:a16="http://schemas.microsoft.com/office/drawing/2014/main" id="{35C8A15F-E790-D733-8285-1B830B20D778}"/>
              </a:ext>
            </a:extLst>
          </p:cNvPr>
          <p:cNvSpPr>
            <a:spLocks noGrp="1"/>
          </p:cNvSpPr>
          <p:nvPr>
            <p:ph type="body" sz="quarter" idx="11"/>
          </p:nvPr>
        </p:nvSpPr>
        <p:spPr>
          <a:xfrm>
            <a:off x="635001" y="1288473"/>
            <a:ext cx="6454731" cy="4954158"/>
          </a:xfrm>
        </p:spPr>
        <p:txBody>
          <a:bodyPr/>
          <a:lstStyle/>
          <a:p>
            <a:r>
              <a:rPr lang="fr-FR" b="1" dirty="0">
                <a:solidFill>
                  <a:schemeClr val="accent1">
                    <a:lumMod val="75000"/>
                  </a:schemeClr>
                </a:solidFill>
              </a:rPr>
              <a:t>Contexte et enjeux</a:t>
            </a:r>
            <a:endParaRPr lang="fr-FR" dirty="0">
              <a:solidFill>
                <a:schemeClr val="accent1">
                  <a:lumMod val="75000"/>
                </a:schemeClr>
              </a:solidFill>
            </a:endParaRPr>
          </a:p>
          <a:p>
            <a:pPr>
              <a:lnSpc>
                <a:spcPct val="150000"/>
              </a:lnSpc>
            </a:pPr>
            <a:r>
              <a:rPr lang="fr-FR" dirty="0">
                <a:solidFill>
                  <a:schemeClr val="accent1">
                    <a:lumMod val="75000"/>
                  </a:schemeClr>
                </a:solidFill>
              </a:rPr>
              <a:t>Le judo, en tant que discipline éducative et inclusive, constitue un levier majeur d’intégration sociale et de citoyenneté. Cependant, la pleine inclusion des personnes en situation de handicap dans les clubs nécessite un accompagnement adapté et des ressources humaines formées.</a:t>
            </a:r>
            <a:br>
              <a:rPr lang="fr-FR" dirty="0">
                <a:solidFill>
                  <a:schemeClr val="accent1">
                    <a:lumMod val="75000"/>
                  </a:schemeClr>
                </a:solidFill>
              </a:rPr>
            </a:br>
            <a:r>
              <a:rPr lang="fr-FR" dirty="0">
                <a:solidFill>
                  <a:schemeClr val="accent1">
                    <a:lumMod val="75000"/>
                  </a:schemeClr>
                </a:solidFill>
              </a:rPr>
              <a:t>Le projet « Binômes d’accompagnement » vise à répondre à cet enjeu en structurant, à l’échelle nationale, un réseau d’aidants à l’inclusion au sein des clubs de judo, formés et coordonnés grâce à la création du </a:t>
            </a:r>
            <a:r>
              <a:rPr lang="fr-FR" b="1" dirty="0">
                <a:solidFill>
                  <a:schemeClr val="accent1">
                    <a:lumMod val="75000"/>
                  </a:schemeClr>
                </a:solidFill>
              </a:rPr>
              <a:t>Certificat d’Aidant à l’Inclusion du Judo (CAIJ)</a:t>
            </a:r>
            <a:r>
              <a:rPr lang="fr-FR" dirty="0">
                <a:solidFill>
                  <a:schemeClr val="accent1">
                    <a:lumMod val="75000"/>
                  </a:schemeClr>
                </a:solidFill>
              </a:rPr>
              <a:t>.</a:t>
            </a:r>
          </a:p>
          <a:p>
            <a:endParaRPr lang="fr-FR" dirty="0"/>
          </a:p>
          <a:p>
            <a:endParaRPr lang="fr-FR" dirty="0"/>
          </a:p>
          <a:p>
            <a:endParaRPr lang="en-US" dirty="0"/>
          </a:p>
        </p:txBody>
      </p:sp>
      <p:pic>
        <p:nvPicPr>
          <p:cNvPr id="7" name="Espace réservé pour une image  6" descr="Une image contenant personne, couvre-chef, habits, noir et blanc  Description générée automatiquement">
            <a:extLst>
              <a:ext uri="{FF2B5EF4-FFF2-40B4-BE49-F238E27FC236}">
                <a16:creationId xmlns:a16="http://schemas.microsoft.com/office/drawing/2014/main" id="{5A29E00C-156D-76BD-91EF-DFDCF7D18EEA}"/>
              </a:ext>
            </a:extLst>
          </p:cNvPr>
          <p:cNvPicPr>
            <a:picLocks noGrp="1" noChangeAspect="1"/>
          </p:cNvPicPr>
          <p:nvPr>
            <p:ph type="pic" sz="quarter" idx="17"/>
          </p:nvPr>
        </p:nvPicPr>
        <p:blipFill rotWithShape="1">
          <a:blip r:embed="rId2" cstate="print">
            <a:extLst>
              <a:ext uri="{28A0092B-C50C-407E-A947-70E740481C1C}">
                <a14:useLocalDpi xmlns:a14="http://schemas.microsoft.com/office/drawing/2010/main" val="0"/>
              </a:ext>
            </a:extLst>
          </a:blip>
          <a:srcRect l="11270" r="45184" b="1"/>
          <a:stretch/>
        </p:blipFill>
        <p:spPr>
          <a:xfrm>
            <a:off x="7665928" y="-1"/>
            <a:ext cx="4526071" cy="6937691"/>
          </a:xfrm>
          <a:noFill/>
        </p:spPr>
      </p:pic>
      <p:sp>
        <p:nvSpPr>
          <p:cNvPr id="16" name="Text Placeholder 4">
            <a:extLst>
              <a:ext uri="{FF2B5EF4-FFF2-40B4-BE49-F238E27FC236}">
                <a16:creationId xmlns:a16="http://schemas.microsoft.com/office/drawing/2014/main" id="{FF216667-C5E4-8D1A-3AAD-8ABC1770E253}"/>
              </a:ext>
            </a:extLst>
          </p:cNvPr>
          <p:cNvSpPr>
            <a:spLocks noGrp="1"/>
          </p:cNvSpPr>
          <p:nvPr>
            <p:ph type="body" sz="quarter" idx="12"/>
          </p:nvPr>
        </p:nvSpPr>
        <p:spPr>
          <a:xfrm>
            <a:off x="913667" y="242596"/>
            <a:ext cx="6176065" cy="609459"/>
          </a:xfrm>
        </p:spPr>
        <p:txBody>
          <a:bodyPr/>
          <a:lstStyle/>
          <a:p>
            <a:r>
              <a:rPr lang="en-US" dirty="0"/>
              <a:t>JUDO &amp; ACCOMPAGNEMENT</a:t>
            </a:r>
          </a:p>
        </p:txBody>
      </p:sp>
    </p:spTree>
    <p:extLst>
      <p:ext uri="{BB962C8B-B14F-4D97-AF65-F5344CB8AC3E}">
        <p14:creationId xmlns:p14="http://schemas.microsoft.com/office/powerpoint/2010/main" val="31027092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BBB3C6FD-8755-4B23-B95B-8F305EC4C181}"/>
              </a:ext>
            </a:extLst>
          </p:cNvPr>
          <p:cNvSpPr>
            <a:spLocks noGrp="1"/>
          </p:cNvSpPr>
          <p:nvPr>
            <p:ph type="body" sz="quarter" idx="12"/>
          </p:nvPr>
        </p:nvSpPr>
        <p:spPr>
          <a:xfrm>
            <a:off x="1100703" y="297476"/>
            <a:ext cx="8066088" cy="609966"/>
          </a:xfrm>
        </p:spPr>
        <p:txBody>
          <a:bodyPr/>
          <a:lstStyle/>
          <a:p>
            <a:r>
              <a:rPr lang="en-US" dirty="0"/>
              <a:t>Objectifs</a:t>
            </a:r>
          </a:p>
        </p:txBody>
      </p:sp>
      <p:sp>
        <p:nvSpPr>
          <p:cNvPr id="16" name="CustomShape 1">
            <a:extLst>
              <a:ext uri="{FF2B5EF4-FFF2-40B4-BE49-F238E27FC236}">
                <a16:creationId xmlns:a16="http://schemas.microsoft.com/office/drawing/2014/main" id="{CD551FFB-8836-4796-A087-556B642B4B73}"/>
              </a:ext>
            </a:extLst>
          </p:cNvPr>
          <p:cNvSpPr/>
          <p:nvPr/>
        </p:nvSpPr>
        <p:spPr>
          <a:xfrm>
            <a:off x="3025647" y="2139313"/>
            <a:ext cx="8917560" cy="745560"/>
          </a:xfrm>
          <a:prstGeom prst="rect">
            <a:avLst/>
          </a:prstGeom>
          <a:noFill/>
          <a:ln>
            <a:noFill/>
          </a:ln>
        </p:spPr>
        <p:style>
          <a:lnRef idx="0">
            <a:scrgbClr r="0" g="0" b="0"/>
          </a:lnRef>
          <a:fillRef idx="0">
            <a:scrgbClr r="0" g="0" b="0"/>
          </a:fillRef>
          <a:effectRef idx="0">
            <a:scrgbClr r="0" g="0" b="0"/>
          </a:effectRef>
          <a:fontRef idx="minor"/>
        </p:style>
        <p:txBody>
          <a:bodyPr lIns="0" tIns="0" rIns="0" bIns="0">
            <a:noAutofit/>
          </a:bodyPr>
          <a:lstStyle/>
          <a:p>
            <a:pPr marL="101520">
              <a:lnSpc>
                <a:spcPct val="115000"/>
              </a:lnSpc>
            </a:pPr>
            <a:endParaRPr lang="fr-FR" sz="1400" b="0" strike="noStrike" spc="-1" dirty="0">
              <a:latin typeface="Montserrat" panose="00000500000000000000" pitchFamily="2" charset="0"/>
              <a:cs typeface="Calibri"/>
            </a:endParaRPr>
          </a:p>
        </p:txBody>
      </p:sp>
      <p:sp>
        <p:nvSpPr>
          <p:cNvPr id="17" name="CustomShape 2">
            <a:extLst>
              <a:ext uri="{FF2B5EF4-FFF2-40B4-BE49-F238E27FC236}">
                <a16:creationId xmlns:a16="http://schemas.microsoft.com/office/drawing/2014/main" id="{11214B65-7925-4B4C-B0C4-1E66A5FA6D33}"/>
              </a:ext>
            </a:extLst>
          </p:cNvPr>
          <p:cNvSpPr/>
          <p:nvPr/>
        </p:nvSpPr>
        <p:spPr>
          <a:xfrm>
            <a:off x="3021687" y="3494441"/>
            <a:ext cx="7829280" cy="827280"/>
          </a:xfrm>
          <a:prstGeom prst="rect">
            <a:avLst/>
          </a:prstGeom>
          <a:noFill/>
          <a:ln>
            <a:noFill/>
          </a:ln>
        </p:spPr>
        <p:style>
          <a:lnRef idx="0">
            <a:scrgbClr r="0" g="0" b="0"/>
          </a:lnRef>
          <a:fillRef idx="0">
            <a:scrgbClr r="0" g="0" b="0"/>
          </a:fillRef>
          <a:effectRef idx="0">
            <a:scrgbClr r="0" g="0" b="0"/>
          </a:effectRef>
          <a:fontRef idx="minor"/>
        </p:style>
        <p:txBody>
          <a:bodyPr lIns="0" tIns="0" rIns="0" bIns="0">
            <a:noAutofit/>
          </a:bodyPr>
          <a:lstStyle/>
          <a:p>
            <a:pPr marL="101520">
              <a:lnSpc>
                <a:spcPct val="115000"/>
              </a:lnSpc>
            </a:pPr>
            <a:endParaRPr lang="fr-FR" sz="1400" b="0" strike="noStrike" spc="-1" dirty="0">
              <a:latin typeface="Montserrat" panose="00000500000000000000" pitchFamily="2" charset="0"/>
              <a:cs typeface="Calibri"/>
            </a:endParaRPr>
          </a:p>
        </p:txBody>
      </p:sp>
      <p:sp>
        <p:nvSpPr>
          <p:cNvPr id="18" name="CustomShape 3">
            <a:extLst>
              <a:ext uri="{FF2B5EF4-FFF2-40B4-BE49-F238E27FC236}">
                <a16:creationId xmlns:a16="http://schemas.microsoft.com/office/drawing/2014/main" id="{77611594-C895-4686-A0E9-5C84EEEBF8E7}"/>
              </a:ext>
            </a:extLst>
          </p:cNvPr>
          <p:cNvSpPr/>
          <p:nvPr/>
        </p:nvSpPr>
        <p:spPr>
          <a:xfrm>
            <a:off x="3021687" y="4805334"/>
            <a:ext cx="8028000" cy="787680"/>
          </a:xfrm>
          <a:prstGeom prst="rect">
            <a:avLst/>
          </a:prstGeom>
          <a:noFill/>
          <a:ln>
            <a:noFill/>
          </a:ln>
        </p:spPr>
        <p:style>
          <a:lnRef idx="0">
            <a:scrgbClr r="0" g="0" b="0"/>
          </a:lnRef>
          <a:fillRef idx="0">
            <a:scrgbClr r="0" g="0" b="0"/>
          </a:fillRef>
          <a:effectRef idx="0">
            <a:scrgbClr r="0" g="0" b="0"/>
          </a:effectRef>
          <a:fontRef idx="minor"/>
        </p:style>
        <p:txBody>
          <a:bodyPr lIns="0" tIns="0" rIns="0" bIns="0">
            <a:noAutofit/>
          </a:bodyPr>
          <a:lstStyle/>
          <a:p>
            <a:pPr marL="101520">
              <a:lnSpc>
                <a:spcPct val="115000"/>
              </a:lnSpc>
            </a:pPr>
            <a:endParaRPr lang="fr-FR" sz="1400" b="0" strike="noStrike" spc="-1" dirty="0">
              <a:latin typeface="Montserrat" panose="00000500000000000000" pitchFamily="2" charset="0"/>
              <a:cs typeface="Calibri"/>
            </a:endParaRPr>
          </a:p>
        </p:txBody>
      </p:sp>
      <p:sp>
        <p:nvSpPr>
          <p:cNvPr id="20" name="Line 5">
            <a:extLst>
              <a:ext uri="{FF2B5EF4-FFF2-40B4-BE49-F238E27FC236}">
                <a16:creationId xmlns:a16="http://schemas.microsoft.com/office/drawing/2014/main" id="{D500BE8C-FB21-4835-A44A-F6C770ED011F}"/>
              </a:ext>
            </a:extLst>
          </p:cNvPr>
          <p:cNvSpPr/>
          <p:nvPr/>
        </p:nvSpPr>
        <p:spPr>
          <a:xfrm>
            <a:off x="2851047" y="2172655"/>
            <a:ext cx="0" cy="570240"/>
          </a:xfrm>
          <a:prstGeom prst="line">
            <a:avLst/>
          </a:prstGeom>
          <a:ln w="19080">
            <a:solidFill>
              <a:srgbClr val="0A0096"/>
            </a:solidFill>
          </a:ln>
        </p:spPr>
        <p:style>
          <a:lnRef idx="1">
            <a:schemeClr val="accent1"/>
          </a:lnRef>
          <a:fillRef idx="0">
            <a:schemeClr val="accent1"/>
          </a:fillRef>
          <a:effectRef idx="0">
            <a:schemeClr val="accent1"/>
          </a:effectRef>
          <a:fontRef idx="minor"/>
        </p:style>
        <p:txBody>
          <a:bodyPr/>
          <a:lstStyle/>
          <a:p>
            <a:endParaRPr lang="fr-FR"/>
          </a:p>
        </p:txBody>
      </p:sp>
      <p:pic>
        <p:nvPicPr>
          <p:cNvPr id="21" name="Graphique 33">
            <a:extLst>
              <a:ext uri="{FF2B5EF4-FFF2-40B4-BE49-F238E27FC236}">
                <a16:creationId xmlns:a16="http://schemas.microsoft.com/office/drawing/2014/main" id="{D844E9E4-E3B6-49D8-98C5-2480DC995E32}"/>
              </a:ext>
            </a:extLst>
          </p:cNvPr>
          <p:cNvPicPr/>
          <p:nvPr/>
        </p:nvPicPr>
        <p:blipFill>
          <a:blip r:embed="rId2"/>
          <a:stretch/>
        </p:blipFill>
        <p:spPr>
          <a:xfrm>
            <a:off x="2169207" y="4857470"/>
            <a:ext cx="456840" cy="456840"/>
          </a:xfrm>
          <a:prstGeom prst="rect">
            <a:avLst/>
          </a:prstGeom>
          <a:ln>
            <a:noFill/>
          </a:ln>
        </p:spPr>
      </p:pic>
      <p:pic>
        <p:nvPicPr>
          <p:cNvPr id="26" name="Graphique 38">
            <a:extLst>
              <a:ext uri="{FF2B5EF4-FFF2-40B4-BE49-F238E27FC236}">
                <a16:creationId xmlns:a16="http://schemas.microsoft.com/office/drawing/2014/main" id="{84BBE3DF-8607-4FAC-B8C5-94E62810C974}"/>
              </a:ext>
            </a:extLst>
          </p:cNvPr>
          <p:cNvPicPr/>
          <p:nvPr/>
        </p:nvPicPr>
        <p:blipFill>
          <a:blip r:embed="rId3"/>
          <a:stretch/>
        </p:blipFill>
        <p:spPr>
          <a:xfrm>
            <a:off x="2092887" y="2155375"/>
            <a:ext cx="609120" cy="609120"/>
          </a:xfrm>
          <a:prstGeom prst="rect">
            <a:avLst/>
          </a:prstGeom>
          <a:ln>
            <a:noFill/>
          </a:ln>
        </p:spPr>
      </p:pic>
      <p:pic>
        <p:nvPicPr>
          <p:cNvPr id="27" name="Graphique 39">
            <a:extLst>
              <a:ext uri="{FF2B5EF4-FFF2-40B4-BE49-F238E27FC236}">
                <a16:creationId xmlns:a16="http://schemas.microsoft.com/office/drawing/2014/main" id="{E401FC98-7845-4356-9E4D-94AADE172800}"/>
              </a:ext>
            </a:extLst>
          </p:cNvPr>
          <p:cNvPicPr/>
          <p:nvPr/>
        </p:nvPicPr>
        <p:blipFill>
          <a:blip r:embed="rId4"/>
          <a:stretch/>
        </p:blipFill>
        <p:spPr>
          <a:xfrm>
            <a:off x="2169207" y="3554260"/>
            <a:ext cx="456840" cy="456840"/>
          </a:xfrm>
          <a:prstGeom prst="rect">
            <a:avLst/>
          </a:prstGeom>
          <a:ln>
            <a:noFill/>
          </a:ln>
        </p:spPr>
      </p:pic>
      <p:sp>
        <p:nvSpPr>
          <p:cNvPr id="28" name="Line 5">
            <a:extLst>
              <a:ext uri="{FF2B5EF4-FFF2-40B4-BE49-F238E27FC236}">
                <a16:creationId xmlns:a16="http://schemas.microsoft.com/office/drawing/2014/main" id="{5F861445-942E-46BC-A1CF-66F77FC42DC0}"/>
              </a:ext>
            </a:extLst>
          </p:cNvPr>
          <p:cNvSpPr/>
          <p:nvPr/>
        </p:nvSpPr>
        <p:spPr>
          <a:xfrm>
            <a:off x="2851047" y="3494441"/>
            <a:ext cx="0" cy="570240"/>
          </a:xfrm>
          <a:prstGeom prst="line">
            <a:avLst/>
          </a:prstGeom>
          <a:ln w="19080">
            <a:solidFill>
              <a:srgbClr val="0A0096"/>
            </a:solidFill>
          </a:ln>
        </p:spPr>
        <p:style>
          <a:lnRef idx="1">
            <a:schemeClr val="accent1"/>
          </a:lnRef>
          <a:fillRef idx="0">
            <a:schemeClr val="accent1"/>
          </a:fillRef>
          <a:effectRef idx="0">
            <a:schemeClr val="accent1"/>
          </a:effectRef>
          <a:fontRef idx="minor"/>
        </p:style>
        <p:txBody>
          <a:bodyPr/>
          <a:lstStyle/>
          <a:p>
            <a:endParaRPr lang="fr-FR"/>
          </a:p>
        </p:txBody>
      </p:sp>
      <p:sp>
        <p:nvSpPr>
          <p:cNvPr id="29" name="Line 5">
            <a:extLst>
              <a:ext uri="{FF2B5EF4-FFF2-40B4-BE49-F238E27FC236}">
                <a16:creationId xmlns:a16="http://schemas.microsoft.com/office/drawing/2014/main" id="{C529273F-B4A7-4F51-8DD9-E5797AEBD05B}"/>
              </a:ext>
            </a:extLst>
          </p:cNvPr>
          <p:cNvSpPr/>
          <p:nvPr/>
        </p:nvSpPr>
        <p:spPr>
          <a:xfrm>
            <a:off x="2851047" y="4805334"/>
            <a:ext cx="0" cy="570240"/>
          </a:xfrm>
          <a:prstGeom prst="line">
            <a:avLst/>
          </a:prstGeom>
          <a:ln w="19080">
            <a:solidFill>
              <a:srgbClr val="0A0096"/>
            </a:solidFill>
          </a:ln>
        </p:spPr>
        <p:style>
          <a:lnRef idx="1">
            <a:schemeClr val="accent1"/>
          </a:lnRef>
          <a:fillRef idx="0">
            <a:schemeClr val="accent1"/>
          </a:fillRef>
          <a:effectRef idx="0">
            <a:schemeClr val="accent1"/>
          </a:effectRef>
          <a:fontRef idx="minor"/>
        </p:style>
        <p:txBody>
          <a:bodyPr/>
          <a:lstStyle/>
          <a:p>
            <a:endParaRPr lang="fr-FR"/>
          </a:p>
        </p:txBody>
      </p:sp>
      <p:sp>
        <p:nvSpPr>
          <p:cNvPr id="6" name="ZoneTexte 5">
            <a:extLst>
              <a:ext uri="{FF2B5EF4-FFF2-40B4-BE49-F238E27FC236}">
                <a16:creationId xmlns:a16="http://schemas.microsoft.com/office/drawing/2014/main" id="{988D5ACE-7775-45DD-1058-8AE2ADFDE530}"/>
              </a:ext>
            </a:extLst>
          </p:cNvPr>
          <p:cNvSpPr txBox="1"/>
          <p:nvPr/>
        </p:nvSpPr>
        <p:spPr>
          <a:xfrm>
            <a:off x="3189535" y="2160297"/>
            <a:ext cx="6151418" cy="703591"/>
          </a:xfrm>
          <a:prstGeom prst="rect">
            <a:avLst/>
          </a:prstGeom>
          <a:noFill/>
        </p:spPr>
        <p:txBody>
          <a:bodyPr wrap="square">
            <a:spAutoFit/>
          </a:bodyPr>
          <a:lstStyle/>
          <a:p>
            <a:pPr lvl="0">
              <a:lnSpc>
                <a:spcPct val="115000"/>
              </a:lnSpc>
              <a:spcAft>
                <a:spcPts val="1000"/>
              </a:spcAft>
              <a:buSzPts val="1000"/>
              <a:tabLst>
                <a:tab pos="457200" algn="l"/>
              </a:tabLst>
            </a:pPr>
            <a:r>
              <a:rPr lang="fr-FR" sz="1800" b="1" dirty="0">
                <a:solidFill>
                  <a:schemeClr val="accent1">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Faciliter l’accueil et la pratique du judo pour les publics en situation de handicap</a:t>
            </a:r>
            <a:r>
              <a:rPr lang="fr-FR" sz="1800" dirty="0">
                <a:solidFill>
                  <a:schemeClr val="accent1">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au sein des clubs affiliés.</a:t>
            </a:r>
            <a:endParaRPr lang="fr-FR" sz="1600" dirty="0">
              <a:solidFill>
                <a:schemeClr val="accent1">
                  <a:lumMod val="75000"/>
                </a:schemeClr>
              </a:solidFill>
              <a:effectLst/>
              <a:latin typeface="Cambria" panose="02040503050406030204" pitchFamily="18" charset="0"/>
              <a:ea typeface="MS Mincho" panose="02020609040205080304" pitchFamily="49" charset="-128"/>
              <a:cs typeface="Times New Roman" panose="02020603050405020304" pitchFamily="18" charset="0"/>
            </a:endParaRPr>
          </a:p>
        </p:txBody>
      </p:sp>
      <p:sp>
        <p:nvSpPr>
          <p:cNvPr id="8" name="ZoneTexte 7">
            <a:extLst>
              <a:ext uri="{FF2B5EF4-FFF2-40B4-BE49-F238E27FC236}">
                <a16:creationId xmlns:a16="http://schemas.microsoft.com/office/drawing/2014/main" id="{1D253183-2415-9552-2D75-BC275490F6A0}"/>
              </a:ext>
            </a:extLst>
          </p:cNvPr>
          <p:cNvSpPr txBox="1"/>
          <p:nvPr/>
        </p:nvSpPr>
        <p:spPr>
          <a:xfrm>
            <a:off x="3021687" y="3173617"/>
            <a:ext cx="7450282" cy="1468928"/>
          </a:xfrm>
          <a:prstGeom prst="rect">
            <a:avLst/>
          </a:prstGeom>
          <a:noFill/>
        </p:spPr>
        <p:txBody>
          <a:bodyPr wrap="square">
            <a:spAutoFit/>
          </a:bodyPr>
          <a:lstStyle/>
          <a:p>
            <a:pPr lvl="0">
              <a:lnSpc>
                <a:spcPct val="115000"/>
              </a:lnSpc>
              <a:spcAft>
                <a:spcPts val="1000"/>
              </a:spcAft>
              <a:buSzPts val="1000"/>
              <a:tabLst>
                <a:tab pos="457200" algn="l"/>
              </a:tabLst>
            </a:pPr>
            <a:r>
              <a:rPr lang="fr-FR" sz="1800" b="1" dirty="0">
                <a:solidFill>
                  <a:schemeClr val="accent1">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Former et valoriser un réseau national d’aidants à l’inclusion</a:t>
            </a:r>
            <a:r>
              <a:rPr lang="fr-FR" sz="1800" dirty="0">
                <a:solidFill>
                  <a:schemeClr val="accent1">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(services civiques, étudiants STAPS, bénévoles, éducateurs en formation).</a:t>
            </a:r>
            <a:endParaRPr lang="fr-FR" sz="1600" dirty="0">
              <a:solidFill>
                <a:schemeClr val="accent1">
                  <a:lumMod val="75000"/>
                </a:schemeClr>
              </a:solidFill>
              <a:effectLst/>
              <a:latin typeface="Cambria" panose="02040503050406030204" pitchFamily="18" charset="0"/>
              <a:ea typeface="MS Mincho" panose="02020609040205080304" pitchFamily="49" charset="-128"/>
              <a:cs typeface="Times New Roman" panose="02020603050405020304" pitchFamily="18" charset="0"/>
            </a:endParaRPr>
          </a:p>
          <a:p>
            <a:pPr lvl="0">
              <a:lnSpc>
                <a:spcPct val="115000"/>
              </a:lnSpc>
              <a:spcAft>
                <a:spcPts val="1000"/>
              </a:spcAft>
              <a:buSzPts val="1000"/>
              <a:tabLst>
                <a:tab pos="457200" algn="l"/>
              </a:tabLst>
            </a:pPr>
            <a:r>
              <a:rPr lang="fr-FR" sz="1800" b="1" dirty="0">
                <a:solidFill>
                  <a:schemeClr val="accent1">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Structurer un dispositif d’accompagnement pérenne</a:t>
            </a:r>
            <a:r>
              <a:rPr lang="fr-FR" sz="1800" dirty="0">
                <a:solidFill>
                  <a:schemeClr val="accent1">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avant, pendant et après les séances.</a:t>
            </a:r>
            <a:endParaRPr lang="fr-FR" sz="1600" dirty="0">
              <a:solidFill>
                <a:schemeClr val="accent1">
                  <a:lumMod val="75000"/>
                </a:schemeClr>
              </a:solidFill>
              <a:effectLst/>
              <a:latin typeface="Cambria" panose="02040503050406030204" pitchFamily="18" charset="0"/>
              <a:ea typeface="MS Mincho" panose="02020609040205080304" pitchFamily="49" charset="-128"/>
              <a:cs typeface="Times New Roman" panose="02020603050405020304" pitchFamily="18" charset="0"/>
            </a:endParaRPr>
          </a:p>
        </p:txBody>
      </p:sp>
      <p:sp>
        <p:nvSpPr>
          <p:cNvPr id="10" name="ZoneTexte 9">
            <a:extLst>
              <a:ext uri="{FF2B5EF4-FFF2-40B4-BE49-F238E27FC236}">
                <a16:creationId xmlns:a16="http://schemas.microsoft.com/office/drawing/2014/main" id="{9B312B71-5B6A-BB72-292C-8C25693063BD}"/>
              </a:ext>
            </a:extLst>
          </p:cNvPr>
          <p:cNvSpPr txBox="1"/>
          <p:nvPr/>
        </p:nvSpPr>
        <p:spPr>
          <a:xfrm>
            <a:off x="3076048" y="4736072"/>
            <a:ext cx="7450282" cy="703591"/>
          </a:xfrm>
          <a:prstGeom prst="rect">
            <a:avLst/>
          </a:prstGeom>
          <a:noFill/>
        </p:spPr>
        <p:txBody>
          <a:bodyPr wrap="square">
            <a:spAutoFit/>
          </a:bodyPr>
          <a:lstStyle/>
          <a:p>
            <a:pPr lvl="0">
              <a:lnSpc>
                <a:spcPct val="115000"/>
              </a:lnSpc>
              <a:spcAft>
                <a:spcPts val="1000"/>
              </a:spcAft>
              <a:buSzPts val="1000"/>
              <a:tabLst>
                <a:tab pos="457200" algn="l"/>
              </a:tabLst>
            </a:pPr>
            <a:r>
              <a:rPr lang="fr-FR" sz="1800" b="1" dirty="0">
                <a:solidFill>
                  <a:schemeClr val="accent1">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Contribuer à la dynamique nationale d’inclusion soutenue par le programme Impact 2024.</a:t>
            </a:r>
            <a:endParaRPr lang="fr-FR" sz="1600" dirty="0">
              <a:solidFill>
                <a:schemeClr val="accent1">
                  <a:lumMod val="75000"/>
                </a:schemeClr>
              </a:solidFill>
              <a:effectLst/>
              <a:latin typeface="Cambria" panose="02040503050406030204" pitchFamily="18" charset="0"/>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39844966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1F4E78F2-C190-5B84-84DA-6C77E12DBE01}"/>
              </a:ext>
            </a:extLst>
          </p:cNvPr>
          <p:cNvSpPr>
            <a:spLocks noGrp="1"/>
          </p:cNvSpPr>
          <p:nvPr>
            <p:ph type="body" sz="quarter" idx="11"/>
          </p:nvPr>
        </p:nvSpPr>
        <p:spPr>
          <a:xfrm>
            <a:off x="3974842" y="2946235"/>
            <a:ext cx="2342540" cy="2097403"/>
          </a:xfrm>
        </p:spPr>
        <p:txBody>
          <a:bodyPr/>
          <a:lstStyle/>
          <a:p>
            <a:r>
              <a:rPr lang="fr-FR" dirty="0"/>
              <a:t>Avant la séance</a:t>
            </a:r>
          </a:p>
          <a:p>
            <a:endParaRPr lang="fr-FR" dirty="0"/>
          </a:p>
          <a:p>
            <a:r>
              <a:rPr lang="fr-FR" dirty="0"/>
              <a:t>Accueil, installation, préparation du matériel, coordination avec l’encadrant et les familles</a:t>
            </a:r>
          </a:p>
        </p:txBody>
      </p:sp>
      <p:sp>
        <p:nvSpPr>
          <p:cNvPr id="3" name="Espace réservé du texte 2">
            <a:extLst>
              <a:ext uri="{FF2B5EF4-FFF2-40B4-BE49-F238E27FC236}">
                <a16:creationId xmlns:a16="http://schemas.microsoft.com/office/drawing/2014/main" id="{057FC825-C850-A968-5B0D-B71D2DEB2CCF}"/>
              </a:ext>
            </a:extLst>
          </p:cNvPr>
          <p:cNvSpPr>
            <a:spLocks noGrp="1"/>
          </p:cNvSpPr>
          <p:nvPr>
            <p:ph type="body" sz="quarter" idx="19"/>
          </p:nvPr>
        </p:nvSpPr>
        <p:spPr>
          <a:xfrm>
            <a:off x="6763313" y="2945331"/>
            <a:ext cx="2202843" cy="2339013"/>
          </a:xfrm>
        </p:spPr>
        <p:txBody>
          <a:bodyPr/>
          <a:lstStyle/>
          <a:p>
            <a:r>
              <a:rPr lang="fr-FR" dirty="0"/>
              <a:t>Pendant la séance</a:t>
            </a:r>
          </a:p>
          <a:p>
            <a:endParaRPr lang="fr-FR" dirty="0"/>
          </a:p>
          <a:p>
            <a:r>
              <a:rPr lang="fr-FR" dirty="0"/>
              <a:t>Accompagnement des pratiquants, adaptation des consignes, soutien à la participation active et au lien social</a:t>
            </a:r>
          </a:p>
        </p:txBody>
      </p:sp>
      <p:sp>
        <p:nvSpPr>
          <p:cNvPr id="4" name="Espace réservé du texte 3">
            <a:extLst>
              <a:ext uri="{FF2B5EF4-FFF2-40B4-BE49-F238E27FC236}">
                <a16:creationId xmlns:a16="http://schemas.microsoft.com/office/drawing/2014/main" id="{64DAE45C-66A9-C942-8F72-EC11D88B07D6}"/>
              </a:ext>
            </a:extLst>
          </p:cNvPr>
          <p:cNvSpPr>
            <a:spLocks noGrp="1"/>
          </p:cNvSpPr>
          <p:nvPr>
            <p:ph type="body" sz="quarter" idx="21"/>
          </p:nvPr>
        </p:nvSpPr>
        <p:spPr>
          <a:xfrm>
            <a:off x="9412088" y="2945331"/>
            <a:ext cx="2202843" cy="2466424"/>
          </a:xfrm>
        </p:spPr>
        <p:txBody>
          <a:bodyPr/>
          <a:lstStyle/>
          <a:p>
            <a:r>
              <a:rPr lang="fr-FR" dirty="0"/>
              <a:t>Après la séance</a:t>
            </a:r>
          </a:p>
          <a:p>
            <a:endParaRPr lang="fr-FR" dirty="0"/>
          </a:p>
          <a:p>
            <a:r>
              <a:rPr lang="fr-FR" dirty="0"/>
              <a:t>Bilan, valorisation des progrès, retour aux familles, suivi du parcours sportif et éducatif</a:t>
            </a:r>
          </a:p>
        </p:txBody>
      </p:sp>
      <p:sp>
        <p:nvSpPr>
          <p:cNvPr id="6" name="Espace réservé du texte 5">
            <a:extLst>
              <a:ext uri="{FF2B5EF4-FFF2-40B4-BE49-F238E27FC236}">
                <a16:creationId xmlns:a16="http://schemas.microsoft.com/office/drawing/2014/main" id="{6527BDB8-3B4D-DB53-5159-9A10E543702F}"/>
              </a:ext>
            </a:extLst>
          </p:cNvPr>
          <p:cNvSpPr>
            <a:spLocks noGrp="1"/>
          </p:cNvSpPr>
          <p:nvPr>
            <p:ph type="body" sz="quarter" idx="12"/>
          </p:nvPr>
        </p:nvSpPr>
        <p:spPr/>
        <p:txBody>
          <a:bodyPr/>
          <a:lstStyle/>
          <a:p>
            <a:r>
              <a:rPr lang="fr-FR" dirty="0"/>
              <a:t>Description opérationnelle</a:t>
            </a:r>
          </a:p>
        </p:txBody>
      </p:sp>
      <p:pic>
        <p:nvPicPr>
          <p:cNvPr id="7" name="Espace réservé pour une image  2" descr="Une image contenant personne, Visage humain, habits, bébé  Description générée automatiquement">
            <a:extLst>
              <a:ext uri="{FF2B5EF4-FFF2-40B4-BE49-F238E27FC236}">
                <a16:creationId xmlns:a16="http://schemas.microsoft.com/office/drawing/2014/main" id="{01F488B1-9E48-CBD1-4E48-057A2EC0CE57}"/>
              </a:ext>
            </a:extLst>
          </p:cNvPr>
          <p:cNvPicPr>
            <a:picLocks noChangeAspect="1"/>
          </p:cNvPicPr>
          <p:nvPr/>
        </p:nvPicPr>
        <p:blipFill>
          <a:blip r:embed="rId2" cstate="print">
            <a:extLst>
              <a:ext uri="{28A0092B-C50C-407E-A947-70E740481C1C}">
                <a14:useLocalDpi xmlns:a14="http://schemas.microsoft.com/office/drawing/2010/main" val="0"/>
              </a:ext>
            </a:extLst>
          </a:blip>
          <a:srcRect l="60" r="60"/>
          <a:stretch>
            <a:fillRect/>
          </a:stretch>
        </p:blipFill>
        <p:spPr>
          <a:xfrm>
            <a:off x="223935" y="2562776"/>
            <a:ext cx="3505643" cy="2339013"/>
          </a:xfrm>
          <a:prstGeom prst="rect">
            <a:avLst/>
          </a:prstGeom>
        </p:spPr>
      </p:pic>
      <p:sp>
        <p:nvSpPr>
          <p:cNvPr id="10" name="ZoneTexte 9">
            <a:extLst>
              <a:ext uri="{FF2B5EF4-FFF2-40B4-BE49-F238E27FC236}">
                <a16:creationId xmlns:a16="http://schemas.microsoft.com/office/drawing/2014/main" id="{503A7628-7886-4CA6-3B52-37D206BFF067}"/>
              </a:ext>
            </a:extLst>
          </p:cNvPr>
          <p:cNvSpPr txBox="1"/>
          <p:nvPr/>
        </p:nvSpPr>
        <p:spPr>
          <a:xfrm>
            <a:off x="2753591" y="1266093"/>
            <a:ext cx="7398326" cy="703591"/>
          </a:xfrm>
          <a:prstGeom prst="rect">
            <a:avLst/>
          </a:prstGeom>
          <a:noFill/>
        </p:spPr>
        <p:txBody>
          <a:bodyPr wrap="square">
            <a:spAutoFit/>
          </a:bodyPr>
          <a:lstStyle/>
          <a:p>
            <a:pPr>
              <a:lnSpc>
                <a:spcPct val="115000"/>
              </a:lnSpc>
              <a:spcAft>
                <a:spcPts val="1000"/>
              </a:spcAft>
              <a:buNone/>
            </a:pPr>
            <a:r>
              <a:rPr lang="fr-FR" sz="1800" dirty="0">
                <a:solidFill>
                  <a:schemeClr val="accent1">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Le projet repose sur la création d’un </a:t>
            </a:r>
            <a:r>
              <a:rPr lang="fr-FR" sz="1800" b="1" dirty="0">
                <a:solidFill>
                  <a:schemeClr val="accent1">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réseau d’aidants formés</a:t>
            </a:r>
            <a:r>
              <a:rPr lang="fr-FR" sz="1800" dirty="0">
                <a:solidFill>
                  <a:schemeClr val="accent1">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intervenant en binôme avec les enseignants de judo. Ces accompagnants assureront :</a:t>
            </a:r>
            <a:endParaRPr lang="fr-FR" sz="1600" dirty="0">
              <a:solidFill>
                <a:schemeClr val="accent1">
                  <a:lumMod val="75000"/>
                </a:schemeClr>
              </a:solidFill>
              <a:effectLst/>
              <a:latin typeface="Cambria" panose="02040503050406030204" pitchFamily="18" charset="0"/>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23764435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C0B947-F444-B675-227F-46380DB47095}"/>
            </a:ext>
          </a:extLst>
        </p:cNvPr>
        <p:cNvGrpSpPr/>
        <p:nvPr/>
      </p:nvGrpSpPr>
      <p:grpSpPr>
        <a:xfrm>
          <a:off x="0" y="0"/>
          <a:ext cx="0" cy="0"/>
          <a:chOff x="0" y="0"/>
          <a:chExt cx="0" cy="0"/>
        </a:xfrm>
      </p:grpSpPr>
      <p:sp>
        <p:nvSpPr>
          <p:cNvPr id="12" name="Text Placeholder 1">
            <a:extLst>
              <a:ext uri="{FF2B5EF4-FFF2-40B4-BE49-F238E27FC236}">
                <a16:creationId xmlns:a16="http://schemas.microsoft.com/office/drawing/2014/main" id="{F6F27D71-ACE2-7E19-39F0-5B118783CEA3}"/>
              </a:ext>
            </a:extLst>
          </p:cNvPr>
          <p:cNvSpPr>
            <a:spLocks noGrp="1"/>
          </p:cNvSpPr>
          <p:nvPr>
            <p:ph type="body" sz="quarter" idx="11"/>
          </p:nvPr>
        </p:nvSpPr>
        <p:spPr>
          <a:xfrm>
            <a:off x="635001" y="1288473"/>
            <a:ext cx="6454731" cy="4954158"/>
          </a:xfrm>
        </p:spPr>
        <p:txBody>
          <a:bodyPr/>
          <a:lstStyle/>
          <a:p>
            <a:r>
              <a:rPr lang="fr-FR" dirty="0">
                <a:solidFill>
                  <a:schemeClr val="accent1">
                    <a:lumMod val="75000"/>
                  </a:schemeClr>
                </a:solidFill>
              </a:rPr>
              <a:t>L’Aidant à l’inclusion du judo accompagne l’enfant lors de son cours collectif. Il est le relais entre le groupe et lui, afin de permettre une inclusion sereine et dans un cadre de confiance.</a:t>
            </a:r>
          </a:p>
          <a:p>
            <a:r>
              <a:rPr lang="fr-FR" dirty="0">
                <a:solidFill>
                  <a:schemeClr val="accent1">
                    <a:lumMod val="75000"/>
                  </a:schemeClr>
                </a:solidFill>
              </a:rPr>
              <a:t>L’aidant à l’inclusion du judo est aussi le lien entre vous, famille, et le club, afin de faciliter la communication et d’échanger les informations nécessaires au bien-être de la personne en situation de handicap.</a:t>
            </a:r>
          </a:p>
          <a:p>
            <a:r>
              <a:rPr lang="fr-FR" dirty="0">
                <a:solidFill>
                  <a:schemeClr val="accent1">
                    <a:lumMod val="75000"/>
                  </a:schemeClr>
                </a:solidFill>
              </a:rPr>
              <a:t>L’aidant à l’inclusion du judo est l’acteur essentiel à la réussite de l’inclusion : il accompagne l’enfant pendant toute la séance, le stimule, l’encourage et fait le lien avec le coach et les autres enfants du groupe.</a:t>
            </a:r>
          </a:p>
          <a:p>
            <a:r>
              <a:rPr lang="fr-FR" dirty="0">
                <a:solidFill>
                  <a:schemeClr val="accent1">
                    <a:lumMod val="75000"/>
                  </a:schemeClr>
                </a:solidFill>
              </a:rPr>
              <a:t> </a:t>
            </a:r>
          </a:p>
          <a:p>
            <a:r>
              <a:rPr lang="fr-FR" dirty="0">
                <a:solidFill>
                  <a:schemeClr val="accent1">
                    <a:lumMod val="75000"/>
                  </a:schemeClr>
                </a:solidFill>
              </a:rPr>
              <a:t> </a:t>
            </a:r>
          </a:p>
          <a:p>
            <a:r>
              <a:rPr lang="fr-FR" dirty="0">
                <a:solidFill>
                  <a:schemeClr val="accent1">
                    <a:lumMod val="75000"/>
                  </a:schemeClr>
                </a:solidFill>
              </a:rPr>
              <a:t>Le </a:t>
            </a:r>
            <a:r>
              <a:rPr lang="fr-FR" b="1" dirty="0">
                <a:solidFill>
                  <a:schemeClr val="accent1">
                    <a:lumMod val="75000"/>
                  </a:schemeClr>
                </a:solidFill>
              </a:rPr>
              <a:t>CAIJ (Certificat d’Aidant à l’Inclusion du Judo)</a:t>
            </a:r>
            <a:r>
              <a:rPr lang="fr-FR" dirty="0">
                <a:solidFill>
                  <a:schemeClr val="accent1">
                    <a:lumMod val="75000"/>
                  </a:schemeClr>
                </a:solidFill>
              </a:rPr>
              <a:t> sera développé en partenariat avec la Dojo Academy  sur un format e-learning afin d’assurer une </a:t>
            </a:r>
            <a:r>
              <a:rPr lang="fr-FR" b="1" dirty="0">
                <a:solidFill>
                  <a:schemeClr val="accent1">
                    <a:lumMod val="75000"/>
                  </a:schemeClr>
                </a:solidFill>
              </a:rPr>
              <a:t>qualification reconnue et transférable</a:t>
            </a:r>
            <a:r>
              <a:rPr lang="fr-FR" dirty="0">
                <a:solidFill>
                  <a:schemeClr val="accent1">
                    <a:lumMod val="75000"/>
                  </a:schemeClr>
                </a:solidFill>
              </a:rPr>
              <a:t>.</a:t>
            </a:r>
          </a:p>
          <a:p>
            <a:endParaRPr lang="fr-FR" dirty="0"/>
          </a:p>
          <a:p>
            <a:endParaRPr lang="en-US" dirty="0"/>
          </a:p>
        </p:txBody>
      </p:sp>
      <p:pic>
        <p:nvPicPr>
          <p:cNvPr id="7" name="Espace réservé pour une image  6">
            <a:extLst>
              <a:ext uri="{FF2B5EF4-FFF2-40B4-BE49-F238E27FC236}">
                <a16:creationId xmlns:a16="http://schemas.microsoft.com/office/drawing/2014/main" id="{AC1EFFBC-D9C7-FF18-7574-7C01F84A0705}"/>
              </a:ext>
            </a:extLst>
          </p:cNvPr>
          <p:cNvPicPr>
            <a:picLocks noGrp="1" noChangeAspect="1"/>
          </p:cNvPicPr>
          <p:nvPr>
            <p:ph type="pic" sz="quarter" idx="17"/>
          </p:nvPr>
        </p:nvPicPr>
        <p:blipFill>
          <a:blip r:embed="rId2" cstate="print">
            <a:extLst>
              <a:ext uri="{28A0092B-C50C-407E-A947-70E740481C1C}">
                <a14:useLocalDpi xmlns:a14="http://schemas.microsoft.com/office/drawing/2010/main" val="0"/>
              </a:ext>
            </a:extLst>
          </a:blip>
          <a:srcRect l="28236" r="28236"/>
          <a:stretch/>
        </p:blipFill>
        <p:spPr>
          <a:xfrm>
            <a:off x="7665928" y="-1"/>
            <a:ext cx="4526071" cy="6937691"/>
          </a:xfrm>
          <a:noFill/>
        </p:spPr>
      </p:pic>
      <p:sp>
        <p:nvSpPr>
          <p:cNvPr id="16" name="Text Placeholder 4">
            <a:extLst>
              <a:ext uri="{FF2B5EF4-FFF2-40B4-BE49-F238E27FC236}">
                <a16:creationId xmlns:a16="http://schemas.microsoft.com/office/drawing/2014/main" id="{17DE0D03-A90B-C551-8C96-DEC2BAD6ACC3}"/>
              </a:ext>
            </a:extLst>
          </p:cNvPr>
          <p:cNvSpPr>
            <a:spLocks noGrp="1"/>
          </p:cNvSpPr>
          <p:nvPr>
            <p:ph type="body" sz="quarter" idx="12"/>
          </p:nvPr>
        </p:nvSpPr>
        <p:spPr>
          <a:xfrm>
            <a:off x="913667" y="310639"/>
            <a:ext cx="6176065" cy="609459"/>
          </a:xfrm>
        </p:spPr>
        <p:txBody>
          <a:bodyPr/>
          <a:lstStyle/>
          <a:p>
            <a:r>
              <a:rPr lang="en-US" dirty="0"/>
              <a:t>Formation</a:t>
            </a:r>
          </a:p>
        </p:txBody>
      </p:sp>
    </p:spTree>
    <p:extLst>
      <p:ext uri="{BB962C8B-B14F-4D97-AF65-F5344CB8AC3E}">
        <p14:creationId xmlns:p14="http://schemas.microsoft.com/office/powerpoint/2010/main" val="15773361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33BA1C-F106-2439-7C07-06B59AACDC9E}"/>
            </a:ext>
          </a:extLst>
        </p:cNvPr>
        <p:cNvGrpSpPr/>
        <p:nvPr/>
      </p:nvGrpSpPr>
      <p:grpSpPr>
        <a:xfrm>
          <a:off x="0" y="0"/>
          <a:ext cx="0" cy="0"/>
          <a:chOff x="0" y="0"/>
          <a:chExt cx="0" cy="0"/>
        </a:xfrm>
      </p:grpSpPr>
      <p:sp>
        <p:nvSpPr>
          <p:cNvPr id="12" name="Text Placeholder 1">
            <a:extLst>
              <a:ext uri="{FF2B5EF4-FFF2-40B4-BE49-F238E27FC236}">
                <a16:creationId xmlns:a16="http://schemas.microsoft.com/office/drawing/2014/main" id="{DC664E9F-A5DB-3D1F-07C3-6B4558CDCF5B}"/>
              </a:ext>
            </a:extLst>
          </p:cNvPr>
          <p:cNvSpPr>
            <a:spLocks noGrp="1"/>
          </p:cNvSpPr>
          <p:nvPr>
            <p:ph type="body" sz="quarter" idx="11"/>
          </p:nvPr>
        </p:nvSpPr>
        <p:spPr>
          <a:xfrm>
            <a:off x="738910" y="991764"/>
            <a:ext cx="6454731" cy="5450599"/>
          </a:xfrm>
        </p:spPr>
        <p:txBody>
          <a:bodyPr/>
          <a:lstStyle/>
          <a:p>
            <a:endParaRPr lang="fr-FR" dirty="0"/>
          </a:p>
          <a:p>
            <a:r>
              <a:rPr lang="fr-FR" dirty="0">
                <a:solidFill>
                  <a:schemeClr val="accent1">
                    <a:lumMod val="75000"/>
                  </a:schemeClr>
                </a:solidFill>
              </a:rPr>
              <a:t>Les </a:t>
            </a:r>
            <a:r>
              <a:rPr lang="fr-FR" b="1" dirty="0">
                <a:solidFill>
                  <a:schemeClr val="accent1">
                    <a:lumMod val="75000"/>
                  </a:schemeClr>
                </a:solidFill>
              </a:rPr>
              <a:t>ligues régionales</a:t>
            </a:r>
            <a:r>
              <a:rPr lang="fr-FR" dirty="0">
                <a:solidFill>
                  <a:schemeClr val="accent1">
                    <a:lumMod val="75000"/>
                  </a:schemeClr>
                </a:solidFill>
              </a:rPr>
              <a:t> seront le pivot du déploiement territorial :</a:t>
            </a:r>
          </a:p>
          <a:p>
            <a:pPr lvl="0"/>
            <a:r>
              <a:rPr lang="fr-FR" dirty="0">
                <a:solidFill>
                  <a:schemeClr val="accent1">
                    <a:lumMod val="75000"/>
                  </a:schemeClr>
                </a:solidFill>
              </a:rPr>
              <a:t>Identification des clubs volontaires et des besoins en accompagnement, suivi et évaluation des actions menées.</a:t>
            </a:r>
          </a:p>
          <a:p>
            <a:r>
              <a:rPr lang="fr-FR" dirty="0">
                <a:solidFill>
                  <a:schemeClr val="accent1">
                    <a:lumMod val="75000"/>
                  </a:schemeClr>
                </a:solidFill>
              </a:rPr>
              <a:t>Une </a:t>
            </a:r>
            <a:r>
              <a:rPr lang="fr-FR" b="1" dirty="0">
                <a:solidFill>
                  <a:schemeClr val="accent1">
                    <a:lumMod val="75000"/>
                  </a:schemeClr>
                </a:solidFill>
              </a:rPr>
              <a:t>mutualisation interclubs</a:t>
            </a:r>
            <a:r>
              <a:rPr lang="fr-FR" dirty="0">
                <a:solidFill>
                  <a:schemeClr val="accent1">
                    <a:lumMod val="75000"/>
                  </a:schemeClr>
                </a:solidFill>
              </a:rPr>
              <a:t> sera favorisée afin d’optimiser les ressources humaines et de renforcer la solidarité territoriale.</a:t>
            </a:r>
          </a:p>
          <a:p>
            <a:r>
              <a:rPr lang="fr-FR" b="1" dirty="0">
                <a:solidFill>
                  <a:schemeClr val="accent1">
                    <a:lumMod val="75000"/>
                  </a:schemeClr>
                </a:solidFill>
              </a:rPr>
              <a:t>Déploiement national et appels à projets</a:t>
            </a:r>
            <a:endParaRPr lang="fr-FR" dirty="0">
              <a:solidFill>
                <a:schemeClr val="accent1">
                  <a:lumMod val="75000"/>
                </a:schemeClr>
              </a:solidFill>
            </a:endParaRPr>
          </a:p>
          <a:p>
            <a:r>
              <a:rPr lang="fr-FR" dirty="0">
                <a:solidFill>
                  <a:schemeClr val="accent1">
                    <a:lumMod val="75000"/>
                  </a:schemeClr>
                </a:solidFill>
              </a:rPr>
              <a:t>Le déploiement à l’échelle nationale se fera via </a:t>
            </a:r>
            <a:r>
              <a:rPr lang="fr-FR" b="1" dirty="0">
                <a:solidFill>
                  <a:schemeClr val="accent1">
                    <a:lumMod val="75000"/>
                  </a:schemeClr>
                </a:solidFill>
              </a:rPr>
              <a:t>des appels à projets territoriaux</a:t>
            </a:r>
            <a:r>
              <a:rPr lang="fr-FR" dirty="0">
                <a:solidFill>
                  <a:schemeClr val="accent1">
                    <a:lumMod val="75000"/>
                  </a:schemeClr>
                </a:solidFill>
              </a:rPr>
              <a:t> portés par la Fédération et relayés par les ligues. Ces appels permettront :</a:t>
            </a:r>
          </a:p>
          <a:p>
            <a:pPr lvl="0"/>
            <a:r>
              <a:rPr lang="fr-FR" dirty="0">
                <a:solidFill>
                  <a:schemeClr val="accent1">
                    <a:lumMod val="75000"/>
                  </a:schemeClr>
                </a:solidFill>
              </a:rPr>
              <a:t>De </a:t>
            </a:r>
            <a:r>
              <a:rPr lang="fr-FR" b="1" dirty="0">
                <a:solidFill>
                  <a:schemeClr val="accent1">
                    <a:lumMod val="75000"/>
                  </a:schemeClr>
                </a:solidFill>
              </a:rPr>
              <a:t>soutenir financièrement les clubs</a:t>
            </a:r>
            <a:r>
              <a:rPr lang="fr-FR" dirty="0">
                <a:solidFill>
                  <a:schemeClr val="accent1">
                    <a:lumMod val="75000"/>
                  </a:schemeClr>
                </a:solidFill>
              </a:rPr>
              <a:t> accueillant des publics en situation de handicap,</a:t>
            </a:r>
          </a:p>
          <a:p>
            <a:pPr lvl="0"/>
            <a:r>
              <a:rPr lang="fr-FR" dirty="0">
                <a:solidFill>
                  <a:schemeClr val="accent1">
                    <a:lumMod val="75000"/>
                  </a:schemeClr>
                </a:solidFill>
              </a:rPr>
              <a:t>D’</a:t>
            </a:r>
            <a:r>
              <a:rPr lang="fr-FR" b="1" dirty="0">
                <a:solidFill>
                  <a:schemeClr val="accent1">
                    <a:lumMod val="75000"/>
                  </a:schemeClr>
                </a:solidFill>
              </a:rPr>
              <a:t>aider à la formation et à la valorisation des accompagnants</a:t>
            </a:r>
            <a:r>
              <a:rPr lang="fr-FR" dirty="0">
                <a:solidFill>
                  <a:schemeClr val="accent1">
                    <a:lumMod val="75000"/>
                  </a:schemeClr>
                </a:solidFill>
              </a:rPr>
              <a:t>,</a:t>
            </a:r>
          </a:p>
          <a:p>
            <a:pPr lvl="0"/>
            <a:r>
              <a:rPr lang="fr-FR" dirty="0">
                <a:solidFill>
                  <a:schemeClr val="accent1">
                    <a:lumMod val="75000"/>
                  </a:schemeClr>
                </a:solidFill>
              </a:rPr>
              <a:t>De </a:t>
            </a:r>
            <a:r>
              <a:rPr lang="fr-FR" b="1" dirty="0">
                <a:solidFill>
                  <a:schemeClr val="accent1">
                    <a:lumMod val="75000"/>
                  </a:schemeClr>
                </a:solidFill>
              </a:rPr>
              <a:t>renforcer l’impact social du judo</a:t>
            </a:r>
            <a:r>
              <a:rPr lang="fr-FR" dirty="0">
                <a:solidFill>
                  <a:schemeClr val="accent1">
                    <a:lumMod val="75000"/>
                  </a:schemeClr>
                </a:solidFill>
              </a:rPr>
              <a:t> dans les territoires, en cohérence avec les ambitions d’Impact 2024 : inclusion, engagement des jeunes et égalité des chances.</a:t>
            </a:r>
          </a:p>
          <a:p>
            <a:endParaRPr lang="en-US" dirty="0"/>
          </a:p>
        </p:txBody>
      </p:sp>
      <p:pic>
        <p:nvPicPr>
          <p:cNvPr id="7" name="Espace réservé pour une image  6">
            <a:extLst>
              <a:ext uri="{FF2B5EF4-FFF2-40B4-BE49-F238E27FC236}">
                <a16:creationId xmlns:a16="http://schemas.microsoft.com/office/drawing/2014/main" id="{043330EB-CB97-4871-4A82-FCFC934D7630}"/>
              </a:ext>
            </a:extLst>
          </p:cNvPr>
          <p:cNvPicPr>
            <a:picLocks noGrp="1" noChangeAspect="1"/>
          </p:cNvPicPr>
          <p:nvPr>
            <p:ph type="pic" sz="quarter" idx="17"/>
          </p:nvPr>
        </p:nvPicPr>
        <p:blipFill>
          <a:blip r:embed="rId2" cstate="print">
            <a:extLst>
              <a:ext uri="{28A0092B-C50C-407E-A947-70E740481C1C}">
                <a14:useLocalDpi xmlns:a14="http://schemas.microsoft.com/office/drawing/2010/main" val="0"/>
              </a:ext>
            </a:extLst>
          </a:blip>
          <a:srcRect l="24083" r="24083"/>
          <a:stretch/>
        </p:blipFill>
        <p:spPr>
          <a:xfrm>
            <a:off x="7665928" y="-1"/>
            <a:ext cx="4526071" cy="6937691"/>
          </a:xfrm>
          <a:noFill/>
        </p:spPr>
      </p:pic>
      <p:sp>
        <p:nvSpPr>
          <p:cNvPr id="16" name="Text Placeholder 4">
            <a:extLst>
              <a:ext uri="{FF2B5EF4-FFF2-40B4-BE49-F238E27FC236}">
                <a16:creationId xmlns:a16="http://schemas.microsoft.com/office/drawing/2014/main" id="{0E9006EE-4914-7BBF-56FB-D217EBE8AF05}"/>
              </a:ext>
            </a:extLst>
          </p:cNvPr>
          <p:cNvSpPr>
            <a:spLocks noGrp="1"/>
          </p:cNvSpPr>
          <p:nvPr>
            <p:ph type="body" sz="quarter" idx="12"/>
          </p:nvPr>
        </p:nvSpPr>
        <p:spPr>
          <a:xfrm>
            <a:off x="1017576" y="310639"/>
            <a:ext cx="6176065" cy="609459"/>
          </a:xfrm>
        </p:spPr>
        <p:txBody>
          <a:bodyPr/>
          <a:lstStyle/>
          <a:p>
            <a:r>
              <a:rPr lang="en-US" dirty="0"/>
              <a:t>Mise en oeuvre territorial et role des ligues</a:t>
            </a:r>
          </a:p>
        </p:txBody>
      </p:sp>
    </p:spTree>
    <p:extLst>
      <p:ext uri="{BB962C8B-B14F-4D97-AF65-F5344CB8AC3E}">
        <p14:creationId xmlns:p14="http://schemas.microsoft.com/office/powerpoint/2010/main" val="34813709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22C116-9107-0C5C-13AE-FC12D2B2BF15}"/>
            </a:ext>
          </a:extLst>
        </p:cNvPr>
        <p:cNvGrpSpPr/>
        <p:nvPr/>
      </p:nvGrpSpPr>
      <p:grpSpPr>
        <a:xfrm>
          <a:off x="0" y="0"/>
          <a:ext cx="0" cy="0"/>
          <a:chOff x="0" y="0"/>
          <a:chExt cx="0" cy="0"/>
        </a:xfrm>
      </p:grpSpPr>
      <p:sp>
        <p:nvSpPr>
          <p:cNvPr id="12" name="Text Placeholder 1">
            <a:extLst>
              <a:ext uri="{FF2B5EF4-FFF2-40B4-BE49-F238E27FC236}">
                <a16:creationId xmlns:a16="http://schemas.microsoft.com/office/drawing/2014/main" id="{0BCC3D31-725F-7DCC-FA7B-26F2B4E7154D}"/>
              </a:ext>
            </a:extLst>
          </p:cNvPr>
          <p:cNvSpPr>
            <a:spLocks noGrp="1"/>
          </p:cNvSpPr>
          <p:nvPr>
            <p:ph type="body" sz="quarter" idx="11"/>
          </p:nvPr>
        </p:nvSpPr>
        <p:spPr>
          <a:xfrm>
            <a:off x="738910" y="991764"/>
            <a:ext cx="6454731" cy="5450599"/>
          </a:xfrm>
        </p:spPr>
        <p:txBody>
          <a:bodyPr/>
          <a:lstStyle/>
          <a:p>
            <a:endParaRPr lang="fr-FR" dirty="0"/>
          </a:p>
          <a:p>
            <a:pPr lvl="0"/>
            <a:r>
              <a:rPr lang="fr-FR" dirty="0">
                <a:solidFill>
                  <a:schemeClr val="accent1">
                    <a:lumMod val="75000"/>
                  </a:schemeClr>
                </a:solidFill>
              </a:rPr>
              <a:t>Constitution d’un réseau national d’au moins </a:t>
            </a:r>
            <a:r>
              <a:rPr lang="fr-FR" b="1" dirty="0">
                <a:solidFill>
                  <a:schemeClr val="accent1">
                    <a:lumMod val="75000"/>
                  </a:schemeClr>
                </a:solidFill>
              </a:rPr>
              <a:t>30 binômes d’accompagnement</a:t>
            </a:r>
            <a:r>
              <a:rPr lang="fr-FR" dirty="0">
                <a:solidFill>
                  <a:schemeClr val="accent1">
                    <a:lumMod val="75000"/>
                  </a:schemeClr>
                </a:solidFill>
              </a:rPr>
              <a:t> d’ici fin 2026 dans 6 régions pilotes soit 5 binômes par région.</a:t>
            </a:r>
          </a:p>
          <a:p>
            <a:pPr lvl="0"/>
            <a:r>
              <a:rPr lang="fr-FR" b="1" dirty="0">
                <a:solidFill>
                  <a:schemeClr val="accent1">
                    <a:lumMod val="75000"/>
                  </a:schemeClr>
                </a:solidFill>
              </a:rPr>
              <a:t>Augmentation du nombre de clubs inclusifs</a:t>
            </a:r>
            <a:r>
              <a:rPr lang="fr-FR" dirty="0">
                <a:solidFill>
                  <a:schemeClr val="accent1">
                    <a:lumMod val="75000"/>
                  </a:schemeClr>
                </a:solidFill>
              </a:rPr>
              <a:t>  dans une démarche d’accueil des publics en situation de handicap.</a:t>
            </a:r>
          </a:p>
          <a:p>
            <a:pPr lvl="0"/>
            <a:r>
              <a:rPr lang="fr-FR" b="1" dirty="0">
                <a:solidFill>
                  <a:schemeClr val="accent1">
                    <a:lumMod val="75000"/>
                  </a:schemeClr>
                </a:solidFill>
              </a:rPr>
              <a:t>Création et diffusion du CAIJ</a:t>
            </a:r>
            <a:r>
              <a:rPr lang="fr-FR" dirty="0">
                <a:solidFill>
                  <a:schemeClr val="accent1">
                    <a:lumMod val="75000"/>
                  </a:schemeClr>
                </a:solidFill>
              </a:rPr>
              <a:t> reconnu dans le parcours de formation fédéral.</a:t>
            </a:r>
          </a:p>
          <a:p>
            <a:pPr lvl="0"/>
            <a:r>
              <a:rPr lang="fr-FR" b="1" dirty="0">
                <a:solidFill>
                  <a:schemeClr val="accent1">
                    <a:lumMod val="75000"/>
                  </a:schemeClr>
                </a:solidFill>
              </a:rPr>
              <a:t>Renforcement du lien entre sport, jeunesse et inclusion</a:t>
            </a:r>
            <a:r>
              <a:rPr lang="fr-FR" dirty="0">
                <a:solidFill>
                  <a:schemeClr val="accent1">
                    <a:lumMod val="75000"/>
                  </a:schemeClr>
                </a:solidFill>
              </a:rPr>
              <a:t> sur l’ensemble du territoire.</a:t>
            </a:r>
          </a:p>
          <a:p>
            <a:endParaRPr lang="en-US" dirty="0"/>
          </a:p>
        </p:txBody>
      </p:sp>
      <p:pic>
        <p:nvPicPr>
          <p:cNvPr id="7" name="Espace réservé pour une image  6">
            <a:extLst>
              <a:ext uri="{FF2B5EF4-FFF2-40B4-BE49-F238E27FC236}">
                <a16:creationId xmlns:a16="http://schemas.microsoft.com/office/drawing/2014/main" id="{0E680E44-2E08-B58D-BE39-FE5BD8D57356}"/>
              </a:ext>
            </a:extLst>
          </p:cNvPr>
          <p:cNvPicPr>
            <a:picLocks noGrp="1" noChangeAspect="1"/>
          </p:cNvPicPr>
          <p:nvPr>
            <p:ph type="pic" sz="quarter" idx="17"/>
          </p:nvPr>
        </p:nvPicPr>
        <p:blipFill>
          <a:blip r:embed="rId2" cstate="print">
            <a:extLst>
              <a:ext uri="{28A0092B-C50C-407E-A947-70E740481C1C}">
                <a14:useLocalDpi xmlns:a14="http://schemas.microsoft.com/office/drawing/2010/main" val="0"/>
              </a:ext>
            </a:extLst>
          </a:blip>
          <a:srcRect l="28268" r="28268"/>
          <a:stretch/>
        </p:blipFill>
        <p:spPr>
          <a:xfrm>
            <a:off x="7665928" y="-1"/>
            <a:ext cx="4526071" cy="6937691"/>
          </a:xfrm>
          <a:noFill/>
        </p:spPr>
      </p:pic>
      <p:sp>
        <p:nvSpPr>
          <p:cNvPr id="16" name="Text Placeholder 4">
            <a:extLst>
              <a:ext uri="{FF2B5EF4-FFF2-40B4-BE49-F238E27FC236}">
                <a16:creationId xmlns:a16="http://schemas.microsoft.com/office/drawing/2014/main" id="{7371D797-735E-47A6-3073-6AB911AC9496}"/>
              </a:ext>
            </a:extLst>
          </p:cNvPr>
          <p:cNvSpPr>
            <a:spLocks noGrp="1"/>
          </p:cNvSpPr>
          <p:nvPr>
            <p:ph type="body" sz="quarter" idx="12"/>
          </p:nvPr>
        </p:nvSpPr>
        <p:spPr>
          <a:xfrm>
            <a:off x="1017576" y="310639"/>
            <a:ext cx="6176065" cy="609459"/>
          </a:xfrm>
        </p:spPr>
        <p:txBody>
          <a:bodyPr/>
          <a:lstStyle/>
          <a:p>
            <a:r>
              <a:rPr lang="en-US" dirty="0"/>
              <a:t>Résultats attendus</a:t>
            </a:r>
          </a:p>
        </p:txBody>
      </p:sp>
    </p:spTree>
    <p:extLst>
      <p:ext uri="{BB962C8B-B14F-4D97-AF65-F5344CB8AC3E}">
        <p14:creationId xmlns:p14="http://schemas.microsoft.com/office/powerpoint/2010/main" val="9751608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33BA1C-F106-2439-7C07-06B59AACDC9E}"/>
            </a:ext>
          </a:extLst>
        </p:cNvPr>
        <p:cNvGrpSpPr/>
        <p:nvPr/>
      </p:nvGrpSpPr>
      <p:grpSpPr>
        <a:xfrm>
          <a:off x="0" y="0"/>
          <a:ext cx="0" cy="0"/>
          <a:chOff x="0" y="0"/>
          <a:chExt cx="0" cy="0"/>
        </a:xfrm>
      </p:grpSpPr>
      <p:sp>
        <p:nvSpPr>
          <p:cNvPr id="12" name="Text Placeholder 1">
            <a:extLst>
              <a:ext uri="{FF2B5EF4-FFF2-40B4-BE49-F238E27FC236}">
                <a16:creationId xmlns:a16="http://schemas.microsoft.com/office/drawing/2014/main" id="{DC664E9F-A5DB-3D1F-07C3-6B4558CDCF5B}"/>
              </a:ext>
            </a:extLst>
          </p:cNvPr>
          <p:cNvSpPr>
            <a:spLocks noGrp="1"/>
          </p:cNvSpPr>
          <p:nvPr>
            <p:ph type="body" sz="quarter" idx="11"/>
          </p:nvPr>
        </p:nvSpPr>
        <p:spPr>
          <a:xfrm>
            <a:off x="738910" y="991764"/>
            <a:ext cx="6454731" cy="5450599"/>
          </a:xfrm>
        </p:spPr>
        <p:txBody>
          <a:bodyPr/>
          <a:lstStyle/>
          <a:p>
            <a:endParaRPr lang="fr-FR" dirty="0"/>
          </a:p>
          <a:p>
            <a:r>
              <a:rPr lang="fr-FR" b="1" dirty="0">
                <a:solidFill>
                  <a:schemeClr val="accent1">
                    <a:lumMod val="75000"/>
                  </a:schemeClr>
                </a:solidFill>
              </a:rPr>
              <a:t>5 Ligues pilotes retenues pour le déploiement national</a:t>
            </a:r>
          </a:p>
          <a:p>
            <a:pPr lvl="0"/>
            <a:r>
              <a:rPr lang="fr-FR" b="1" dirty="0">
                <a:solidFill>
                  <a:schemeClr val="accent1">
                    <a:lumMod val="75000"/>
                  </a:schemeClr>
                </a:solidFill>
              </a:rPr>
              <a:t>1. Ile-de-France</a:t>
            </a:r>
            <a:r>
              <a:rPr lang="fr-FR" dirty="0">
                <a:solidFill>
                  <a:schemeClr val="accent1">
                    <a:lumMod val="75000"/>
                  </a:schemeClr>
                </a:solidFill>
              </a:rPr>
              <a:t> — Bassin parisien : poids démographique, tissu associatif dense, forte concentration handisport</a:t>
            </a:r>
          </a:p>
          <a:p>
            <a:pPr lvl="0"/>
            <a:r>
              <a:rPr lang="fr-FR" b="1" dirty="0">
                <a:solidFill>
                  <a:schemeClr val="accent1">
                    <a:lumMod val="75000"/>
                  </a:schemeClr>
                </a:solidFill>
              </a:rPr>
              <a:t>2. Auvergne-Rhône-Alpes</a:t>
            </a:r>
            <a:r>
              <a:rPr lang="fr-FR" dirty="0">
                <a:solidFill>
                  <a:schemeClr val="accent1">
                    <a:lumMod val="75000"/>
                  </a:schemeClr>
                </a:solidFill>
              </a:rPr>
              <a:t> — Grand Sud-Est : 2e région sportive de France, présence para-judo historique</a:t>
            </a:r>
          </a:p>
          <a:p>
            <a:pPr lvl="0"/>
            <a:r>
              <a:rPr lang="fr-FR" b="1" dirty="0">
                <a:solidFill>
                  <a:schemeClr val="accent1">
                    <a:lumMod val="75000"/>
                  </a:schemeClr>
                </a:solidFill>
              </a:rPr>
              <a:t>3. Occitanie</a:t>
            </a:r>
            <a:r>
              <a:rPr lang="fr-FR" dirty="0">
                <a:solidFill>
                  <a:schemeClr val="accent1">
                    <a:lumMod val="75000"/>
                  </a:schemeClr>
                </a:solidFill>
              </a:rPr>
              <a:t> — Grand Sud-Ouest : dynamisme associatif, structures inclusives en développement</a:t>
            </a:r>
          </a:p>
          <a:p>
            <a:pPr lvl="0"/>
            <a:r>
              <a:rPr lang="fr-FR" b="1" dirty="0">
                <a:solidFill>
                  <a:schemeClr val="accent1">
                    <a:lumMod val="75000"/>
                  </a:schemeClr>
                </a:solidFill>
              </a:rPr>
              <a:t>4. Hauts-de-France</a:t>
            </a:r>
            <a:r>
              <a:rPr lang="fr-FR" dirty="0">
                <a:solidFill>
                  <a:schemeClr val="accent1">
                    <a:lumMod val="75000"/>
                  </a:schemeClr>
                </a:solidFill>
              </a:rPr>
              <a:t> — Grand Nord : enjeux d’inclusion sociale, lien avec les politiques de cohésion territoriale</a:t>
            </a:r>
          </a:p>
          <a:p>
            <a:pPr lvl="0"/>
            <a:r>
              <a:rPr lang="fr-FR" b="1" dirty="0">
                <a:solidFill>
                  <a:schemeClr val="accent1">
                    <a:lumMod val="75000"/>
                  </a:schemeClr>
                </a:solidFill>
              </a:rPr>
              <a:t>5. Bretagne / Pays de la Loire</a:t>
            </a:r>
            <a:r>
              <a:rPr lang="fr-FR" dirty="0">
                <a:solidFill>
                  <a:schemeClr val="accent1">
                    <a:lumMod val="75000"/>
                  </a:schemeClr>
                </a:solidFill>
              </a:rPr>
              <a:t> — Grand Ouest : engagement fort des clubs en milieu rural, couverture de la façade atlantique</a:t>
            </a:r>
          </a:p>
          <a:p>
            <a:endParaRPr lang="fr-FR" dirty="0"/>
          </a:p>
          <a:p>
            <a:endParaRPr lang="en-US" dirty="0"/>
          </a:p>
        </p:txBody>
      </p:sp>
      <p:pic>
        <p:nvPicPr>
          <p:cNvPr id="7" name="Espace réservé pour une image  6">
            <a:extLst>
              <a:ext uri="{FF2B5EF4-FFF2-40B4-BE49-F238E27FC236}">
                <a16:creationId xmlns:a16="http://schemas.microsoft.com/office/drawing/2014/main" id="{043330EB-CB97-4871-4A82-FCFC934D7630}"/>
              </a:ext>
            </a:extLst>
          </p:cNvPr>
          <p:cNvPicPr>
            <a:picLocks noGrp="1" noChangeAspect="1"/>
          </p:cNvPicPr>
          <p:nvPr>
            <p:ph type="pic" sz="quarter" idx="17"/>
          </p:nvPr>
        </p:nvPicPr>
        <p:blipFill>
          <a:blip r:embed="rId2" cstate="print">
            <a:extLst>
              <a:ext uri="{28A0092B-C50C-407E-A947-70E740481C1C}">
                <a14:useLocalDpi xmlns:a14="http://schemas.microsoft.com/office/drawing/2010/main" val="0"/>
              </a:ext>
            </a:extLst>
          </a:blip>
          <a:srcRect l="24083" r="24083"/>
          <a:stretch/>
        </p:blipFill>
        <p:spPr>
          <a:xfrm>
            <a:off x="7665928" y="-1"/>
            <a:ext cx="4526071" cy="6937691"/>
          </a:xfrm>
          <a:noFill/>
        </p:spPr>
      </p:pic>
      <p:sp>
        <p:nvSpPr>
          <p:cNvPr id="16" name="Text Placeholder 4">
            <a:extLst>
              <a:ext uri="{FF2B5EF4-FFF2-40B4-BE49-F238E27FC236}">
                <a16:creationId xmlns:a16="http://schemas.microsoft.com/office/drawing/2014/main" id="{0E9006EE-4914-7BBF-56FB-D217EBE8AF05}"/>
              </a:ext>
            </a:extLst>
          </p:cNvPr>
          <p:cNvSpPr>
            <a:spLocks noGrp="1"/>
          </p:cNvSpPr>
          <p:nvPr>
            <p:ph type="body" sz="quarter" idx="12"/>
          </p:nvPr>
        </p:nvSpPr>
        <p:spPr>
          <a:xfrm>
            <a:off x="1017576" y="310639"/>
            <a:ext cx="6176065" cy="609459"/>
          </a:xfrm>
        </p:spPr>
        <p:txBody>
          <a:bodyPr/>
          <a:lstStyle/>
          <a:p>
            <a:r>
              <a:rPr lang="en-US" dirty="0"/>
              <a:t>5 Ligues Pilotes — Sélection Territoriale</a:t>
            </a:r>
          </a:p>
        </p:txBody>
      </p:sp>
    </p:spTree>
    <p:extLst>
      <p:ext uri="{BB962C8B-B14F-4D97-AF65-F5344CB8AC3E}">
        <p14:creationId xmlns:p14="http://schemas.microsoft.com/office/powerpoint/2010/main" val="34813709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33BA1C-F106-2439-7C07-06B59AACDC9E}"/>
            </a:ext>
          </a:extLst>
        </p:cNvPr>
        <p:cNvGrpSpPr/>
        <p:nvPr/>
      </p:nvGrpSpPr>
      <p:grpSpPr>
        <a:xfrm>
          <a:off x="0" y="0"/>
          <a:ext cx="0" cy="0"/>
          <a:chOff x="0" y="0"/>
          <a:chExt cx="0" cy="0"/>
        </a:xfrm>
      </p:grpSpPr>
      <p:sp>
        <p:nvSpPr>
          <p:cNvPr id="12" name="Text Placeholder 1">
            <a:extLst>
              <a:ext uri="{FF2B5EF4-FFF2-40B4-BE49-F238E27FC236}">
                <a16:creationId xmlns:a16="http://schemas.microsoft.com/office/drawing/2014/main" id="{DC664E9F-A5DB-3D1F-07C3-6B4558CDCF5B}"/>
              </a:ext>
            </a:extLst>
          </p:cNvPr>
          <p:cNvSpPr>
            <a:spLocks noGrp="1"/>
          </p:cNvSpPr>
          <p:nvPr>
            <p:ph type="body" sz="quarter" idx="11"/>
          </p:nvPr>
        </p:nvSpPr>
        <p:spPr>
          <a:xfrm>
            <a:off x="738910" y="991764"/>
            <a:ext cx="6454731" cy="5450599"/>
          </a:xfrm>
        </p:spPr>
        <p:txBody>
          <a:bodyPr/>
          <a:lstStyle/>
          <a:p>
            <a:endParaRPr lang="fr-FR" dirty="0"/>
          </a:p>
          <a:p>
            <a:r>
              <a:rPr lang="fr-FR" b="1" dirty="0">
                <a:solidFill>
                  <a:schemeClr val="accent1">
                    <a:lumMod val="75000"/>
                  </a:schemeClr>
                </a:solidFill>
              </a:rPr>
              <a:t>Architecture de répartition : FFJUDO → 5 Ligues pilotes → Clubs volontaires (7 projets / ligue = 35 projets au total — 1000 € par projet)</a:t>
            </a:r>
          </a:p>
          <a:p>
            <a:pPr lvl="0"/>
            <a:r>
              <a:rPr lang="fr-FR" b="1" dirty="0">
                <a:solidFill>
                  <a:schemeClr val="accent1">
                    <a:lumMod val="75000"/>
                  </a:schemeClr>
                </a:solidFill>
              </a:rPr>
              <a:t>Formation CAIJ</a:t>
            </a:r>
            <a:r>
              <a:rPr lang="fr-FR" dirty="0">
                <a:solidFill>
                  <a:schemeClr val="accent1">
                    <a:lumMod val="75000"/>
                  </a:schemeClr>
                </a:solidFill>
              </a:rPr>
              <a:t> — Accès au module e-learning Dojo Academy pris en charge à 100% par l’AAP pour les clubs pilotes</a:t>
            </a:r>
          </a:p>
          <a:p>
            <a:pPr lvl="0"/>
            <a:r>
              <a:rPr lang="fr-FR" b="1" dirty="0">
                <a:solidFill>
                  <a:schemeClr val="accent1">
                    <a:lumMod val="75000"/>
                  </a:schemeClr>
                </a:solidFill>
              </a:rPr>
              <a:t>Indemnisation des aidants</a:t>
            </a:r>
            <a:r>
              <a:rPr lang="fr-FR" dirty="0">
                <a:solidFill>
                  <a:schemeClr val="accent1">
                    <a:lumMod val="75000"/>
                  </a:schemeClr>
                </a:solidFill>
              </a:rPr>
              <a:t> — Subvention forfaitaire par binôme (services civiques, étudiants STAPS, bénévoles)</a:t>
            </a:r>
          </a:p>
          <a:p>
            <a:pPr lvl="0"/>
            <a:r>
              <a:rPr lang="fr-FR" b="1" dirty="0">
                <a:solidFill>
                  <a:schemeClr val="accent1">
                    <a:lumMod val="75000"/>
                  </a:schemeClr>
                </a:solidFill>
              </a:rPr>
              <a:t>Référent ligue</a:t>
            </a:r>
            <a:r>
              <a:rPr lang="fr-FR" dirty="0">
                <a:solidFill>
                  <a:schemeClr val="accent1">
                    <a:lumMod val="75000"/>
                  </a:schemeClr>
                </a:solidFill>
              </a:rPr>
              <a:t> — Dotation ligue pour 1 référent projet (ETP partiel ou mission) : suivi, coordination interclubs, évaluation</a:t>
            </a:r>
          </a:p>
          <a:p>
            <a:pPr lvl="0"/>
            <a:r>
              <a:rPr lang="fr-FR" b="1" dirty="0">
                <a:solidFill>
                  <a:schemeClr val="accent1">
                    <a:lumMod val="75000"/>
                  </a:schemeClr>
                </a:solidFill>
              </a:rPr>
              <a:t>Critères de sélection des clubs</a:t>
            </a:r>
            <a:r>
              <a:rPr lang="fr-FR" dirty="0">
                <a:solidFill>
                  <a:schemeClr val="accent1">
                    <a:lumMod val="75000"/>
                  </a:schemeClr>
                </a:solidFill>
              </a:rPr>
              <a:t> — Accueil d’au moins 1 pratiquant en situation de handicap, enseignant référent désigné, candidat aidant identifié, engagement à l’évaluation</a:t>
            </a:r>
          </a:p>
          <a:p>
            <a:pPr lvl="0"/>
            <a:r>
              <a:rPr lang="fr-FR" b="1" dirty="0">
                <a:solidFill>
                  <a:schemeClr val="accent1">
                    <a:lumMod val="75000"/>
                  </a:schemeClr>
                </a:solidFill>
              </a:rPr>
              <a:t>Calendrier</a:t>
            </a:r>
            <a:r>
              <a:rPr lang="fr-FR" dirty="0">
                <a:solidFill>
                  <a:schemeClr val="accent1">
                    <a:lumMod val="75000"/>
                  </a:schemeClr>
                </a:solidFill>
              </a:rPr>
              <a:t> — Appel à candidatures de juillet à septembre 2026 | Formation CAIJ à partie de septembre 2026 | Déploiement sept. 2026 – juin 2027</a:t>
            </a:r>
          </a:p>
          <a:p>
            <a:endParaRPr lang="en-US" dirty="0"/>
          </a:p>
        </p:txBody>
      </p:sp>
      <p:pic>
        <p:nvPicPr>
          <p:cNvPr id="7" name="Espace réservé pour une image  6">
            <a:extLst>
              <a:ext uri="{FF2B5EF4-FFF2-40B4-BE49-F238E27FC236}">
                <a16:creationId xmlns:a16="http://schemas.microsoft.com/office/drawing/2014/main" id="{043330EB-CB97-4871-4A82-FCFC934D7630}"/>
              </a:ext>
            </a:extLst>
          </p:cNvPr>
          <p:cNvPicPr>
            <a:picLocks noGrp="1" noChangeAspect="1"/>
          </p:cNvPicPr>
          <p:nvPr>
            <p:ph type="pic" sz="quarter" idx="17"/>
          </p:nvPr>
        </p:nvPicPr>
        <p:blipFill>
          <a:blip r:embed="rId2" cstate="print">
            <a:extLst>
              <a:ext uri="{28A0092B-C50C-407E-A947-70E740481C1C}">
                <a14:useLocalDpi xmlns:a14="http://schemas.microsoft.com/office/drawing/2010/main" val="0"/>
              </a:ext>
            </a:extLst>
          </a:blip>
          <a:srcRect l="24083" r="24083"/>
          <a:stretch/>
        </p:blipFill>
        <p:spPr>
          <a:xfrm>
            <a:off x="7665928" y="-1"/>
            <a:ext cx="4526071" cy="6937691"/>
          </a:xfrm>
          <a:noFill/>
        </p:spPr>
      </p:pic>
      <p:sp>
        <p:nvSpPr>
          <p:cNvPr id="16" name="Text Placeholder 4">
            <a:extLst>
              <a:ext uri="{FF2B5EF4-FFF2-40B4-BE49-F238E27FC236}">
                <a16:creationId xmlns:a16="http://schemas.microsoft.com/office/drawing/2014/main" id="{0E9006EE-4914-7BBF-56FB-D217EBE8AF05}"/>
              </a:ext>
            </a:extLst>
          </p:cNvPr>
          <p:cNvSpPr>
            <a:spLocks noGrp="1"/>
          </p:cNvSpPr>
          <p:nvPr>
            <p:ph type="body" sz="quarter" idx="12"/>
          </p:nvPr>
        </p:nvSpPr>
        <p:spPr>
          <a:xfrm>
            <a:off x="1017576" y="310639"/>
            <a:ext cx="6176065" cy="609459"/>
          </a:xfrm>
        </p:spPr>
        <p:txBody>
          <a:bodyPr/>
          <a:lstStyle/>
          <a:p>
            <a:r>
              <a:rPr lang="en-US" dirty="0"/>
              <a:t>Modalités de Répartition de l’AAP au sein des Ligues</a:t>
            </a:r>
          </a:p>
        </p:txBody>
      </p:sp>
    </p:spTree>
    <p:extLst>
      <p:ext uri="{BB962C8B-B14F-4D97-AF65-F5344CB8AC3E}">
        <p14:creationId xmlns:p14="http://schemas.microsoft.com/office/powerpoint/2010/main" val="34813709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33BA1C-F106-2439-7C07-06B59AACDC9E}"/>
            </a:ext>
          </a:extLst>
        </p:cNvPr>
        <p:cNvGrpSpPr/>
        <p:nvPr/>
      </p:nvGrpSpPr>
      <p:grpSpPr>
        <a:xfrm>
          <a:off x="0" y="0"/>
          <a:ext cx="0" cy="0"/>
          <a:chOff x="0" y="0"/>
          <a:chExt cx="0" cy="0"/>
        </a:xfrm>
      </p:grpSpPr>
      <p:sp>
        <p:nvSpPr>
          <p:cNvPr id="12" name="Text Placeholder 1">
            <a:extLst>
              <a:ext uri="{FF2B5EF4-FFF2-40B4-BE49-F238E27FC236}">
                <a16:creationId xmlns:a16="http://schemas.microsoft.com/office/drawing/2014/main" id="{DC664E9F-A5DB-3D1F-07C3-6B4558CDCF5B}"/>
              </a:ext>
            </a:extLst>
          </p:cNvPr>
          <p:cNvSpPr>
            <a:spLocks noGrp="1"/>
          </p:cNvSpPr>
          <p:nvPr>
            <p:ph type="body" sz="quarter" idx="11"/>
          </p:nvPr>
        </p:nvSpPr>
        <p:spPr>
          <a:xfrm>
            <a:off x="738910" y="991764"/>
            <a:ext cx="6454731" cy="5450599"/>
          </a:xfrm>
        </p:spPr>
        <p:txBody>
          <a:bodyPr/>
          <a:lstStyle/>
          <a:p>
            <a:endParaRPr lang="fr-FR" dirty="0"/>
          </a:p>
          <a:p>
            <a:r>
              <a:rPr lang="fr-FR" b="1" dirty="0">
                <a:solidFill>
                  <a:schemeClr val="accent1">
                    <a:lumMod val="75000"/>
                  </a:schemeClr>
                </a:solidFill>
              </a:rPr>
              <a:t>Enveloppe totale AAP : 50 000 €</a:t>
            </a:r>
          </a:p>
          <a:p>
            <a:pPr lvl="0"/>
            <a:r>
              <a:rPr lang="fr-FR" b="1" dirty="0">
                <a:solidFill>
                  <a:schemeClr val="accent1">
                    <a:lumMod val="75000"/>
                  </a:schemeClr>
                </a:solidFill>
              </a:rPr>
              <a:t>Module e-learning CAIJ — Dojo Academy</a:t>
            </a:r>
            <a:r>
              <a:rPr lang="fr-FR" dirty="0">
                <a:solidFill>
                  <a:schemeClr val="accent1">
                    <a:lumMod val="75000"/>
                  </a:schemeClr>
                </a:solidFill>
              </a:rPr>
              <a:t> : 10 000 € (fourchette 8 000–10 000 €)</a:t>
            </a:r>
          </a:p>
          <a:p>
            <a:pPr lvl="0"/>
            <a:r>
              <a:rPr lang="fr-FR" b="1" dirty="0">
                <a:solidFill>
                  <a:schemeClr val="accent1">
                    <a:lumMod val="75000"/>
                  </a:schemeClr>
                </a:solidFill>
              </a:rPr>
              <a:t>Coordination / évaluation par ligue pilote</a:t>
            </a:r>
            <a:r>
              <a:rPr lang="fr-FR" dirty="0">
                <a:solidFill>
                  <a:schemeClr val="accent1">
                    <a:lumMod val="75000"/>
                  </a:schemeClr>
                </a:solidFill>
              </a:rPr>
              <a:t> : 5 × 1 000 € = 5 000 €</a:t>
            </a:r>
          </a:p>
          <a:p>
            <a:pPr lvl="0"/>
            <a:r>
              <a:rPr lang="fr-FR" b="1" dirty="0">
                <a:solidFill>
                  <a:schemeClr val="accent1">
                    <a:lumMod val="75000"/>
                  </a:schemeClr>
                </a:solidFill>
              </a:rPr>
              <a:t>Indemnisation des aidants (projets clubs)</a:t>
            </a:r>
            <a:r>
              <a:rPr lang="fr-FR" dirty="0">
                <a:solidFill>
                  <a:schemeClr val="accent1">
                    <a:lumMod val="75000"/>
                  </a:schemeClr>
                </a:solidFill>
              </a:rPr>
              <a:t> : 35 000 € restants — 1000 € par projet</a:t>
            </a:r>
          </a:p>
          <a:p>
            <a:pPr lvl="0"/>
            <a:r>
              <a:rPr lang="fr-FR" b="1" dirty="0">
                <a:solidFill>
                  <a:schemeClr val="accent1">
                    <a:lumMod val="75000"/>
                  </a:schemeClr>
                </a:solidFill>
              </a:rPr>
              <a:t>Nombre de projets financés</a:t>
            </a:r>
            <a:r>
              <a:rPr lang="fr-FR" dirty="0">
                <a:solidFill>
                  <a:schemeClr val="accent1">
                    <a:lumMod val="75000"/>
                  </a:schemeClr>
                </a:solidFill>
              </a:rPr>
              <a:t> : 35 000 € ÷ 1000 € = 35 projets au total</a:t>
            </a:r>
            <a:r>
              <a:rPr lang="fr-FR" b="1" dirty="0">
                <a:solidFill>
                  <a:schemeClr val="accent1">
                    <a:lumMod val="75000"/>
                  </a:schemeClr>
                </a:solidFill>
              </a:rPr>
              <a:t> soit 7 projets par ligue pilote</a:t>
            </a:r>
          </a:p>
          <a:p>
            <a:pPr lvl="0"/>
            <a:r>
              <a:rPr lang="fr-FR" b="1" dirty="0">
                <a:solidFill>
                  <a:schemeClr val="accent1">
                    <a:lumMod val="75000"/>
                  </a:schemeClr>
                </a:solidFill>
              </a:rPr>
              <a:t>Récapitulatif par ligue</a:t>
            </a:r>
            <a:r>
              <a:rPr lang="fr-FR" dirty="0">
                <a:solidFill>
                  <a:schemeClr val="accent1">
                    <a:lumMod val="75000"/>
                  </a:schemeClr>
                </a:solidFill>
              </a:rPr>
              <a:t> : 1 000 € coordination (x5 ligues) + 7 × 1000 € = 7000 € (× 5 ligues = 40 000 €) + 10 000 € CAIJ = 50 000 €</a:t>
            </a:r>
          </a:p>
          <a:p>
            <a:endParaRPr lang="en-US" dirty="0"/>
          </a:p>
        </p:txBody>
      </p:sp>
      <p:pic>
        <p:nvPicPr>
          <p:cNvPr id="7" name="Espace réservé pour une image  6">
            <a:extLst>
              <a:ext uri="{FF2B5EF4-FFF2-40B4-BE49-F238E27FC236}">
                <a16:creationId xmlns:a16="http://schemas.microsoft.com/office/drawing/2014/main" id="{043330EB-CB97-4871-4A82-FCFC934D7630}"/>
              </a:ext>
            </a:extLst>
          </p:cNvPr>
          <p:cNvPicPr>
            <a:picLocks noGrp="1" noChangeAspect="1"/>
          </p:cNvPicPr>
          <p:nvPr>
            <p:ph type="pic" sz="quarter" idx="17"/>
          </p:nvPr>
        </p:nvPicPr>
        <p:blipFill>
          <a:blip r:embed="rId2" cstate="print">
            <a:extLst>
              <a:ext uri="{28A0092B-C50C-407E-A947-70E740481C1C}">
                <a14:useLocalDpi xmlns:a14="http://schemas.microsoft.com/office/drawing/2010/main" val="0"/>
              </a:ext>
            </a:extLst>
          </a:blip>
          <a:srcRect l="24083" r="24083"/>
          <a:stretch/>
        </p:blipFill>
        <p:spPr>
          <a:xfrm>
            <a:off x="7665928" y="-1"/>
            <a:ext cx="4526071" cy="6937691"/>
          </a:xfrm>
          <a:noFill/>
        </p:spPr>
      </p:pic>
      <p:sp>
        <p:nvSpPr>
          <p:cNvPr id="16" name="Text Placeholder 4">
            <a:extLst>
              <a:ext uri="{FF2B5EF4-FFF2-40B4-BE49-F238E27FC236}">
                <a16:creationId xmlns:a16="http://schemas.microsoft.com/office/drawing/2014/main" id="{0E9006EE-4914-7BBF-56FB-D217EBE8AF05}"/>
              </a:ext>
            </a:extLst>
          </p:cNvPr>
          <p:cNvSpPr>
            <a:spLocks noGrp="1"/>
          </p:cNvSpPr>
          <p:nvPr>
            <p:ph type="body" sz="quarter" idx="12"/>
          </p:nvPr>
        </p:nvSpPr>
        <p:spPr>
          <a:xfrm>
            <a:off x="1017576" y="310639"/>
            <a:ext cx="6176065" cy="609459"/>
          </a:xfrm>
        </p:spPr>
        <p:txBody>
          <a:bodyPr/>
          <a:lstStyle/>
          <a:p>
            <a:r>
              <a:rPr lang="en-US" dirty="0"/>
              <a:t>Modalités de Répartition de l’AAP au sein des Ligues</a:t>
            </a:r>
          </a:p>
        </p:txBody>
      </p:sp>
    </p:spTree>
    <p:extLst>
      <p:ext uri="{BB962C8B-B14F-4D97-AF65-F5344CB8AC3E}">
        <p14:creationId xmlns:p14="http://schemas.microsoft.com/office/powerpoint/2010/main" val="34813709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Espace réservé pour une image  2">
            <a:extLst>
              <a:ext uri="{FF2B5EF4-FFF2-40B4-BE49-F238E27FC236}">
                <a16:creationId xmlns:a16="http://schemas.microsoft.com/office/drawing/2014/main" id="{303974F0-4CFB-3D31-BC13-61B682EBDF24}"/>
              </a:ext>
            </a:extLst>
          </p:cNvPr>
          <p:cNvPicPr>
            <a:picLocks noGrp="1" noChangeAspect="1"/>
          </p:cNvPicPr>
          <p:nvPr>
            <p:ph type="pic" sz="quarter" idx="28"/>
          </p:nvPr>
        </p:nvPicPr>
        <p:blipFill>
          <a:blip r:embed="rId2" cstate="print">
            <a:extLst>
              <a:ext uri="{28A0092B-C50C-407E-A947-70E740481C1C}">
                <a14:useLocalDpi xmlns:a14="http://schemas.microsoft.com/office/drawing/2010/main" val="0"/>
              </a:ext>
            </a:extLst>
          </a:blip>
          <a:srcRect l="41" r="41"/>
          <a:stretch/>
        </p:blipFill>
        <p:spPr/>
      </p:pic>
      <p:pic>
        <p:nvPicPr>
          <p:cNvPr id="5" name="Espace réservé pour une image  4" descr="Une image contenant personne, habits, Visage humain, intérieur  Description générée automatiquement">
            <a:extLst>
              <a:ext uri="{FF2B5EF4-FFF2-40B4-BE49-F238E27FC236}">
                <a16:creationId xmlns:a16="http://schemas.microsoft.com/office/drawing/2014/main" id="{384BD352-4F66-192C-9E39-C5A251F1E520}"/>
              </a:ext>
            </a:extLst>
          </p:cNvPr>
          <p:cNvPicPr>
            <a:picLocks noGrp="1" noChangeAspect="1"/>
          </p:cNvPicPr>
          <p:nvPr>
            <p:ph type="pic" sz="quarter" idx="29"/>
          </p:nvPr>
        </p:nvPicPr>
        <p:blipFill>
          <a:blip r:embed="rId3" cstate="print">
            <a:extLst>
              <a:ext uri="{28A0092B-C50C-407E-A947-70E740481C1C}">
                <a14:useLocalDpi xmlns:a14="http://schemas.microsoft.com/office/drawing/2010/main" val="0"/>
              </a:ext>
            </a:extLst>
          </a:blip>
          <a:srcRect l="36" r="36"/>
          <a:stretch>
            <a:fillRect/>
          </a:stretch>
        </p:blipFill>
        <p:spPr/>
      </p:pic>
      <p:sp>
        <p:nvSpPr>
          <p:cNvPr id="14" name="Espace réservé du texte 13">
            <a:extLst>
              <a:ext uri="{FF2B5EF4-FFF2-40B4-BE49-F238E27FC236}">
                <a16:creationId xmlns:a16="http://schemas.microsoft.com/office/drawing/2014/main" id="{C166CB06-82C9-4F65-A3DC-6F5820C6F5EB}"/>
              </a:ext>
            </a:extLst>
          </p:cNvPr>
          <p:cNvSpPr>
            <a:spLocks noGrp="1"/>
          </p:cNvSpPr>
          <p:nvPr>
            <p:ph type="body" sz="quarter" idx="12"/>
          </p:nvPr>
        </p:nvSpPr>
        <p:spPr/>
        <p:txBody>
          <a:bodyPr/>
          <a:lstStyle/>
          <a:p>
            <a:r>
              <a:rPr lang="en-US" dirty="0" err="1"/>
              <a:t>Echéances</a:t>
            </a:r>
            <a:endParaRPr lang="en-US" dirty="0"/>
          </a:p>
        </p:txBody>
      </p:sp>
      <p:pic>
        <p:nvPicPr>
          <p:cNvPr id="9" name="Image 34">
            <a:extLst>
              <a:ext uri="{FF2B5EF4-FFF2-40B4-BE49-F238E27FC236}">
                <a16:creationId xmlns:a16="http://schemas.microsoft.com/office/drawing/2014/main" id="{973A9E20-D59D-4D47-968D-9EAE8DEACBE2}"/>
              </a:ext>
            </a:extLst>
          </p:cNvPr>
          <p:cNvPicPr/>
          <p:nvPr/>
        </p:nvPicPr>
        <p:blipFill>
          <a:blip r:embed="rId4" cstate="print">
            <a:extLst>
              <a:ext uri="{28A0092B-C50C-407E-A947-70E740481C1C}">
                <a14:useLocalDpi xmlns:a14="http://schemas.microsoft.com/office/drawing/2010/main" val="0"/>
              </a:ext>
            </a:extLst>
          </a:blip>
          <a:srcRect l="41" r="41"/>
          <a:stretch/>
        </p:blipFill>
        <p:spPr>
          <a:xfrm>
            <a:off x="867960" y="1978560"/>
            <a:ext cx="3290760" cy="2195640"/>
          </a:xfrm>
          <a:prstGeom prst="rect">
            <a:avLst/>
          </a:prstGeom>
          <a:ln>
            <a:noFill/>
          </a:ln>
        </p:spPr>
      </p:pic>
      <p:sp>
        <p:nvSpPr>
          <p:cNvPr id="10" name="TextShape 4">
            <a:extLst>
              <a:ext uri="{FF2B5EF4-FFF2-40B4-BE49-F238E27FC236}">
                <a16:creationId xmlns:a16="http://schemas.microsoft.com/office/drawing/2014/main" id="{B68607DF-5985-412B-BD58-4391C7388373}"/>
              </a:ext>
            </a:extLst>
          </p:cNvPr>
          <p:cNvSpPr txBox="1"/>
          <p:nvPr/>
        </p:nvSpPr>
        <p:spPr>
          <a:xfrm>
            <a:off x="870840" y="4353791"/>
            <a:ext cx="3287880" cy="1278082"/>
          </a:xfrm>
          <a:prstGeom prst="rect">
            <a:avLst/>
          </a:prstGeom>
          <a:noFill/>
          <a:ln>
            <a:noFill/>
          </a:ln>
        </p:spPr>
        <p:txBody>
          <a:bodyPr lIns="0" tIns="0" rIns="0" bIns="0" anchor="t">
            <a:noAutofit/>
          </a:bodyPr>
          <a:lstStyle/>
          <a:p>
            <a:pPr marL="100965" algn="ctr">
              <a:lnSpc>
                <a:spcPct val="115000"/>
              </a:lnSpc>
            </a:pPr>
            <a:r>
              <a:rPr lang="fr-FR" sz="1400" b="1" spc="-1" dirty="0">
                <a:solidFill>
                  <a:srgbClr val="FFFFFF"/>
                </a:solidFill>
                <a:latin typeface="Montserrat" panose="00000500000000000000" pitchFamily="2" charset="0"/>
                <a:cs typeface="Arial"/>
              </a:rPr>
              <a:t>Création du module de formation e-learning</a:t>
            </a:r>
          </a:p>
          <a:p>
            <a:pPr marL="100965" algn="ctr">
              <a:lnSpc>
                <a:spcPct val="115000"/>
              </a:lnSpc>
            </a:pPr>
            <a:r>
              <a:rPr lang="fr-FR" sz="1400" b="1" spc="-1" dirty="0">
                <a:solidFill>
                  <a:srgbClr val="FFFFFF"/>
                </a:solidFill>
                <a:latin typeface="Montserrat" panose="00000500000000000000" pitchFamily="2" charset="0"/>
                <a:cs typeface="Arial"/>
              </a:rPr>
              <a:t>De Juin à fin Aout</a:t>
            </a:r>
            <a:endParaRPr lang="fr-FR" sz="1400" b="1" strike="noStrike" spc="-1" dirty="0">
              <a:solidFill>
                <a:srgbClr val="FFFFFF"/>
              </a:solidFill>
              <a:latin typeface="Montserrat" panose="00000500000000000000" pitchFamily="2" charset="0"/>
              <a:cs typeface="Arial"/>
            </a:endParaRPr>
          </a:p>
          <a:p>
            <a:pPr marL="100965" algn="ctr">
              <a:lnSpc>
                <a:spcPct val="115000"/>
              </a:lnSpc>
            </a:pPr>
            <a:r>
              <a:rPr lang="fr-FR" sz="1400" b="1" spc="-1" dirty="0">
                <a:solidFill>
                  <a:srgbClr val="FFFFFF"/>
                </a:solidFill>
                <a:latin typeface="Montserrat" panose="00000500000000000000" pitchFamily="2" charset="0"/>
                <a:cs typeface="Arial"/>
              </a:rPr>
              <a:t>Formation CAIJ</a:t>
            </a:r>
          </a:p>
          <a:p>
            <a:pPr marL="100965" algn="ctr">
              <a:lnSpc>
                <a:spcPct val="115000"/>
              </a:lnSpc>
            </a:pPr>
            <a:r>
              <a:rPr lang="fr-FR" sz="1400" b="1" strike="noStrike" spc="-1" dirty="0">
                <a:solidFill>
                  <a:srgbClr val="FFFFFF"/>
                </a:solidFill>
                <a:latin typeface="Montserrat" panose="00000500000000000000" pitchFamily="2" charset="0"/>
                <a:cs typeface="Arial"/>
              </a:rPr>
              <a:t>À partir de Septembre</a:t>
            </a:r>
            <a:endParaRPr lang="de-DE" sz="1400" b="0" strike="noStrike" spc="-1" dirty="0">
              <a:solidFill>
                <a:srgbClr val="000000"/>
              </a:solidFill>
              <a:latin typeface="Montserrat" panose="00000500000000000000" pitchFamily="2" charset="0"/>
              <a:cs typeface="Arial"/>
            </a:endParaRPr>
          </a:p>
        </p:txBody>
      </p:sp>
      <p:sp>
        <p:nvSpPr>
          <p:cNvPr id="11" name="CustomShape 5">
            <a:extLst>
              <a:ext uri="{FF2B5EF4-FFF2-40B4-BE49-F238E27FC236}">
                <a16:creationId xmlns:a16="http://schemas.microsoft.com/office/drawing/2014/main" id="{ED76BB5C-63CB-424D-9941-E56D2CCA4924}"/>
              </a:ext>
            </a:extLst>
          </p:cNvPr>
          <p:cNvSpPr/>
          <p:nvPr/>
        </p:nvSpPr>
        <p:spPr>
          <a:xfrm>
            <a:off x="4448880" y="4510800"/>
            <a:ext cx="3287880" cy="978480"/>
          </a:xfrm>
          <a:prstGeom prst="rect">
            <a:avLst/>
          </a:prstGeom>
          <a:noFill/>
          <a:ln>
            <a:noFill/>
          </a:ln>
        </p:spPr>
        <p:style>
          <a:lnRef idx="0">
            <a:scrgbClr r="0" g="0" b="0"/>
          </a:lnRef>
          <a:fillRef idx="0">
            <a:scrgbClr r="0" g="0" b="0"/>
          </a:fillRef>
          <a:effectRef idx="0">
            <a:scrgbClr r="0" g="0" b="0"/>
          </a:effectRef>
          <a:fontRef idx="minor"/>
        </p:style>
        <p:txBody>
          <a:bodyPr lIns="0" tIns="0" rIns="0" bIns="0">
            <a:noAutofit/>
          </a:bodyPr>
          <a:lstStyle/>
          <a:p>
            <a:pPr marL="100965" algn="ctr">
              <a:lnSpc>
                <a:spcPct val="115000"/>
              </a:lnSpc>
            </a:pPr>
            <a:r>
              <a:rPr lang="fr-FR" sz="1400" b="1" spc="-1" dirty="0">
                <a:solidFill>
                  <a:srgbClr val="FFFFFF"/>
                </a:solidFill>
                <a:latin typeface="Montserrat" panose="00000500000000000000" pitchFamily="2" charset="0"/>
                <a:cs typeface="Arial"/>
              </a:rPr>
              <a:t>Appel à candidature dans les territoires:</a:t>
            </a:r>
          </a:p>
          <a:p>
            <a:pPr marL="100965" algn="ctr">
              <a:lnSpc>
                <a:spcPct val="115000"/>
              </a:lnSpc>
            </a:pPr>
            <a:r>
              <a:rPr lang="fr-FR" sz="1400" b="1" spc="-1" dirty="0">
                <a:solidFill>
                  <a:srgbClr val="FFFFFF"/>
                </a:solidFill>
                <a:latin typeface="Montserrat" panose="00000500000000000000" pitchFamily="2" charset="0"/>
                <a:cs typeface="Arial"/>
              </a:rPr>
              <a:t>De Juillet à Septembre</a:t>
            </a:r>
          </a:p>
          <a:p>
            <a:pPr marL="100965" algn="ctr">
              <a:lnSpc>
                <a:spcPct val="115000"/>
              </a:lnSpc>
            </a:pPr>
            <a:endParaRPr lang="de-DE" sz="1400" b="0" strike="noStrike" spc="-1" dirty="0">
              <a:solidFill>
                <a:srgbClr val="000000"/>
              </a:solidFill>
              <a:latin typeface="Montserrat" panose="00000500000000000000" pitchFamily="2" charset="0"/>
              <a:cs typeface="Arial"/>
            </a:endParaRPr>
          </a:p>
        </p:txBody>
      </p:sp>
      <p:sp>
        <p:nvSpPr>
          <p:cNvPr id="12" name="CustomShape 6">
            <a:extLst>
              <a:ext uri="{FF2B5EF4-FFF2-40B4-BE49-F238E27FC236}">
                <a16:creationId xmlns:a16="http://schemas.microsoft.com/office/drawing/2014/main" id="{FB883D1A-49F4-4CCA-8355-86D5C7A5D208}"/>
              </a:ext>
            </a:extLst>
          </p:cNvPr>
          <p:cNvSpPr/>
          <p:nvPr/>
        </p:nvSpPr>
        <p:spPr>
          <a:xfrm>
            <a:off x="8038440" y="4520160"/>
            <a:ext cx="3287880" cy="978480"/>
          </a:xfrm>
          <a:prstGeom prst="rect">
            <a:avLst/>
          </a:prstGeom>
          <a:noFill/>
          <a:ln>
            <a:noFill/>
          </a:ln>
        </p:spPr>
        <p:style>
          <a:lnRef idx="0">
            <a:scrgbClr r="0" g="0" b="0"/>
          </a:lnRef>
          <a:fillRef idx="0">
            <a:scrgbClr r="0" g="0" b="0"/>
          </a:fillRef>
          <a:effectRef idx="0">
            <a:scrgbClr r="0" g="0" b="0"/>
          </a:effectRef>
          <a:fontRef idx="minor"/>
        </p:style>
        <p:txBody>
          <a:bodyPr lIns="0" tIns="0" rIns="0" bIns="0">
            <a:noAutofit/>
          </a:bodyPr>
          <a:lstStyle/>
          <a:p>
            <a:pPr marL="100965" algn="ctr">
              <a:lnSpc>
                <a:spcPct val="115000"/>
              </a:lnSpc>
            </a:pPr>
            <a:r>
              <a:rPr lang="fr-FR" sz="1400" b="1" spc="-1" dirty="0">
                <a:solidFill>
                  <a:srgbClr val="FFFFFF"/>
                </a:solidFill>
                <a:latin typeface="Montserrat" panose="00000500000000000000" pitchFamily="2" charset="0"/>
                <a:cs typeface="Arial"/>
              </a:rPr>
              <a:t>Déploiement du projet Judo &amp; Accompagnement:</a:t>
            </a:r>
          </a:p>
          <a:p>
            <a:pPr marL="100965" algn="ctr">
              <a:lnSpc>
                <a:spcPct val="115000"/>
              </a:lnSpc>
            </a:pPr>
            <a:r>
              <a:rPr lang="fr-FR" sz="1400" b="1" strike="noStrike" spc="-1" dirty="0">
                <a:solidFill>
                  <a:srgbClr val="FFFFFF"/>
                </a:solidFill>
                <a:latin typeface="Montserrat" panose="00000500000000000000" pitchFamily="2" charset="0"/>
                <a:cs typeface="Arial"/>
              </a:rPr>
              <a:t>Septembre 2026 à Juin 2027</a:t>
            </a:r>
            <a:endParaRPr lang="de-DE" sz="1400" b="0" strike="noStrike" spc="-1" dirty="0">
              <a:solidFill>
                <a:srgbClr val="000000"/>
              </a:solidFill>
              <a:latin typeface="Montserrat" panose="00000500000000000000" pitchFamily="2" charset="0"/>
              <a:cs typeface="Arial"/>
            </a:endParaRPr>
          </a:p>
        </p:txBody>
      </p:sp>
    </p:spTree>
    <p:extLst>
      <p:ext uri="{BB962C8B-B14F-4D97-AF65-F5344CB8AC3E}">
        <p14:creationId xmlns:p14="http://schemas.microsoft.com/office/powerpoint/2010/main" val="572384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a:extLst>
              <a:ext uri="{FF2B5EF4-FFF2-40B4-BE49-F238E27FC236}">
                <a16:creationId xmlns:a16="http://schemas.microsoft.com/office/drawing/2014/main" id="{B34A2E28-8332-4A52-825F-FE0C7BBC4CC4}"/>
              </a:ext>
            </a:extLst>
          </p:cNvPr>
          <p:cNvSpPr>
            <a:spLocks noGrp="1"/>
          </p:cNvSpPr>
          <p:nvPr>
            <p:ph type="body" sz="quarter" idx="10"/>
          </p:nvPr>
        </p:nvSpPr>
        <p:spPr>
          <a:xfrm>
            <a:off x="-8313" y="5218738"/>
            <a:ext cx="12192000" cy="883482"/>
          </a:xfrm>
        </p:spPr>
        <p:txBody>
          <a:bodyPr/>
          <a:lstStyle/>
          <a:p>
            <a:pPr algn="ctr"/>
            <a:r>
              <a:rPr lang="fr-FR" sz="1300" b="1" dirty="0">
                <a:latin typeface="Montserrat" panose="00000500000000000000" pitchFamily="2" charset="0"/>
              </a:rPr>
              <a:t>CONTACT</a:t>
            </a:r>
          </a:p>
          <a:p>
            <a:pPr algn="ctr"/>
            <a:r>
              <a:rPr lang="fr-FR" dirty="0">
                <a:latin typeface="Montserrat" panose="00000500000000000000" pitchFamily="2" charset="0"/>
              </a:rPr>
              <a:t>Julien PARROT </a:t>
            </a:r>
          </a:p>
          <a:p>
            <a:pPr algn="ctr"/>
            <a:r>
              <a:rPr lang="fr-FR" dirty="0">
                <a:latin typeface="Montserrat" panose="00000500000000000000" pitchFamily="2" charset="0"/>
                <a:hlinkClick r:id="rId2"/>
              </a:rPr>
              <a:t>julien.parrot@ffjudo.com</a:t>
            </a:r>
            <a:endParaRPr lang="fr-FR" dirty="0">
              <a:latin typeface="Montserrat" panose="00000500000000000000" pitchFamily="2" charset="0"/>
            </a:endParaRPr>
          </a:p>
          <a:p>
            <a:pPr algn="ctr"/>
            <a:r>
              <a:rPr lang="fr-FR" dirty="0">
                <a:latin typeface="Montserrat" panose="00000500000000000000" pitchFamily="2" charset="0"/>
              </a:rPr>
              <a:t>06 14 56 01 18</a:t>
            </a:r>
          </a:p>
        </p:txBody>
      </p:sp>
    </p:spTree>
    <p:extLst>
      <p:ext uri="{BB962C8B-B14F-4D97-AF65-F5344CB8AC3E}">
        <p14:creationId xmlns:p14="http://schemas.microsoft.com/office/powerpoint/2010/main" val="929188241"/>
      </p:ext>
    </p:extLst>
  </p:cSld>
  <p:clrMapOvr>
    <a:masterClrMapping/>
  </p:clrMapOvr>
</p:sld>
</file>

<file path=ppt/theme/theme1.xml><?xml version="1.0" encoding="utf-8"?>
<a:theme xmlns:a="http://schemas.openxmlformats.org/drawingml/2006/main" name="Conception personnalisé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1 Template-France Judo Externe" id="{F5FC2013-8C2C-4CB3-A94D-280944522DD0}" vid="{A072DF8A-CC3F-4518-9E17-CC4618DD2A4F}"/>
    </a:ext>
  </a:extLst>
</a:theme>
</file>

<file path=ppt/theme/theme2.xml><?xml version="1.0" encoding="utf-8"?>
<a:theme xmlns:a="http://schemas.openxmlformats.org/drawingml/2006/main" name="Feder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ln w="3175">
          <a:noFill/>
        </a:ln>
      </a:spPr>
      <a:bodyPr wrap="square">
        <a:spAutoFit/>
      </a:bodyPr>
      <a:lstStyle>
        <a:defPPr algn="l">
          <a:defRPr sz="2800" b="1" dirty="0">
            <a:ln w="12700">
              <a:solidFill>
                <a:srgbClr val="0A0096"/>
              </a:solidFill>
            </a:ln>
            <a:noFill/>
            <a:latin typeface="Grtsk Peta" pitchFamily="2" charset="77"/>
          </a:defRPr>
        </a:defPPr>
      </a:lstStyle>
    </a:txDef>
  </a:objectDefaults>
  <a:extraClrSchemeLst/>
  <a:extLst>
    <a:ext uri="{05A4C25C-085E-4340-85A3-A5531E510DB2}">
      <thm15:themeFamily xmlns:thm15="http://schemas.microsoft.com/office/thememl/2012/main" name="1 Template-France Judo Externe" id="{F5FC2013-8C2C-4CB3-A94D-280944522DD0}" vid="{6C4F4566-DA94-46C7-90E2-56D65D0F3780}"/>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FB5B68D3209F84D9BEDCD10EDD87270" ma:contentTypeVersion="15" ma:contentTypeDescription="Crée un document." ma:contentTypeScope="" ma:versionID="52232bcbadc97ac0b22c8d2be27f0cab">
  <xsd:schema xmlns:xsd="http://www.w3.org/2001/XMLSchema" xmlns:xs="http://www.w3.org/2001/XMLSchema" xmlns:p="http://schemas.microsoft.com/office/2006/metadata/properties" xmlns:ns2="0df99280-9175-4501-99c1-85f5ee6f6238" xmlns:ns3="f099e393-72f4-4cb5-bcbf-c4cf7249fd86" targetNamespace="http://schemas.microsoft.com/office/2006/metadata/properties" ma:root="true" ma:fieldsID="d60636bc32b999e20083967fc0eb6af9" ns2:_="" ns3:_="">
    <xsd:import namespace="0df99280-9175-4501-99c1-85f5ee6f6238"/>
    <xsd:import namespace="f099e393-72f4-4cb5-bcbf-c4cf7249fd86"/>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LengthInSeconds" minOccurs="0"/>
                <xsd:element ref="ns3:MediaServiceOCR" minOccurs="0"/>
                <xsd:element ref="ns3:MediaServiceGenerationTime" minOccurs="0"/>
                <xsd:element ref="ns3:MediaServiceEventHashCode" minOccurs="0"/>
                <xsd:element ref="ns3:MediaServiceAutoKeyPoints" minOccurs="0"/>
                <xsd:element ref="ns3:MediaServiceKeyPoints" minOccurs="0"/>
                <xsd:element ref="ns3:lcf76f155ced4ddcb4097134ff3c332f" minOccurs="0"/>
                <xsd:element ref="ns2: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df99280-9175-4501-99c1-85f5ee6f6238" elementFormDefault="qualified">
    <xsd:import namespace="http://schemas.microsoft.com/office/2006/documentManagement/types"/>
    <xsd:import namespace="http://schemas.microsoft.com/office/infopath/2007/PartnerControls"/>
    <xsd:element name="SharedWithUsers" ma:index="8"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Partagé avec détails" ma:internalName="SharedWithDetails" ma:readOnly="true">
      <xsd:simpleType>
        <xsd:restriction base="dms:Note">
          <xsd:maxLength value="255"/>
        </xsd:restriction>
      </xsd:simpleType>
    </xsd:element>
    <xsd:element name="TaxCatchAll" ma:index="21" nillable="true" ma:displayName="Taxonomy Catch All Column" ma:hidden="true" ma:list="{0d777c5b-c97a-4af0-8a24-b22eaf9a1139}" ma:internalName="TaxCatchAll" ma:showField="CatchAllData" ma:web="0df99280-9175-4501-99c1-85f5ee6f6238">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f099e393-72f4-4cb5-bcbf-c4cf7249fd86"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Length (seconds)" ma:internalName="MediaLengthInSeconds" ma:readOnly="true">
      <xsd:simpleType>
        <xsd:restriction base="dms:Unknown"/>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lcf76f155ced4ddcb4097134ff3c332f" ma:index="20" nillable="true" ma:taxonomy="true" ma:internalName="lcf76f155ced4ddcb4097134ff3c332f" ma:taxonomyFieldName="MediaServiceImageTags" ma:displayName="Balises d’images" ma:readOnly="false" ma:fieldId="{5cf76f15-5ced-4ddc-b409-7134ff3c332f}" ma:taxonomyMulti="true" ma:sspId="4ac12db7-0135-45bb-ac12-848fabb1bcf5" ma:termSetId="09814cd3-568e-fe90-9814-8d621ff8fb84" ma:anchorId="fba54fb3-c3e1-fe81-a776-ca4b69148c4d" ma:open="tru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f099e393-72f4-4cb5-bcbf-c4cf7249fd86">
      <Terms xmlns="http://schemas.microsoft.com/office/infopath/2007/PartnerControls"/>
    </lcf76f155ced4ddcb4097134ff3c332f>
    <TaxCatchAll xmlns="0df99280-9175-4501-99c1-85f5ee6f6238" xsi:nil="true"/>
  </documentManagement>
</p:properties>
</file>

<file path=customXml/itemProps1.xml><?xml version="1.0" encoding="utf-8"?>
<ds:datastoreItem xmlns:ds="http://schemas.openxmlformats.org/officeDocument/2006/customXml" ds:itemID="{899B644D-2AEF-4D24-86BD-09D3803AEFD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df99280-9175-4501-99c1-85f5ee6f6238"/>
    <ds:schemaRef ds:uri="f099e393-72f4-4cb5-bcbf-c4cf7249fd8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7867E26-7D2E-4C08-8937-A5EDA2DC982A}">
  <ds:schemaRefs>
    <ds:schemaRef ds:uri="http://schemas.microsoft.com/sharepoint/v3/contenttype/forms"/>
  </ds:schemaRefs>
</ds:datastoreItem>
</file>

<file path=customXml/itemProps3.xml><?xml version="1.0" encoding="utf-8"?>
<ds:datastoreItem xmlns:ds="http://schemas.openxmlformats.org/officeDocument/2006/customXml" ds:itemID="{A397F285-9F9C-4CEA-8DC8-CF9392934C5A}">
  <ds:schemaRefs>
    <ds:schemaRef ds:uri="http://purl.org/dc/elements/1.1/"/>
    <ds:schemaRef ds:uri="http://purl.org/dc/terms/"/>
    <ds:schemaRef ds:uri="http://schemas.microsoft.com/office/2006/documentManagement/types"/>
    <ds:schemaRef ds:uri="afdaf519-9af1-4061-9279-735c1a0d9b31"/>
    <ds:schemaRef ds:uri="http://purl.org/dc/dcmitype/"/>
    <ds:schemaRef ds:uri="http://schemas.openxmlformats.org/package/2006/metadata/core-properties"/>
    <ds:schemaRef ds:uri="http://schemas.microsoft.com/office/infopath/2007/PartnerControls"/>
    <ds:schemaRef ds:uri="http://schemas.microsoft.com/office/2006/metadata/properties"/>
    <ds:schemaRef ds:uri="http://www.w3.org/XML/1998/namespace"/>
    <ds:schemaRef ds:uri="f099e393-72f4-4cb5-bcbf-c4cf7249fd86"/>
    <ds:schemaRef ds:uri="0df99280-9175-4501-99c1-85f5ee6f6238"/>
  </ds:schemaRefs>
</ds:datastoreItem>
</file>

<file path=docProps/app.xml><?xml version="1.0" encoding="utf-8"?>
<Properties xmlns="http://schemas.openxmlformats.org/officeDocument/2006/extended-properties" xmlns:vt="http://schemas.openxmlformats.org/officeDocument/2006/docPropsVTypes">
  <Template>France Judo Externe</Template>
  <TotalTime>976</TotalTime>
  <Words>1048</Words>
  <Application>Microsoft Office PowerPoint</Application>
  <PresentationFormat>Grand écran</PresentationFormat>
  <Paragraphs>84</Paragraphs>
  <Slides>13</Slides>
  <Notes>0</Notes>
  <HiddenSlides>0</HiddenSlides>
  <MMClips>0</MMClips>
  <ScaleCrop>false</ScaleCrop>
  <HeadingPairs>
    <vt:vector size="6" baseType="variant">
      <vt:variant>
        <vt:lpstr>Polices utilisées</vt:lpstr>
      </vt:variant>
      <vt:variant>
        <vt:i4>11</vt:i4>
      </vt:variant>
      <vt:variant>
        <vt:lpstr>Thème</vt:lpstr>
      </vt:variant>
      <vt:variant>
        <vt:i4>2</vt:i4>
      </vt:variant>
      <vt:variant>
        <vt:lpstr>Titres des diapositives</vt:lpstr>
      </vt:variant>
      <vt:variant>
        <vt:i4>13</vt:i4>
      </vt:variant>
    </vt:vector>
  </HeadingPairs>
  <TitlesOfParts>
    <vt:vector size="26" baseType="lpstr">
      <vt:lpstr>Arial</vt:lpstr>
      <vt:lpstr>Avenir Black</vt:lpstr>
      <vt:lpstr>Barlow</vt:lpstr>
      <vt:lpstr>Calibri</vt:lpstr>
      <vt:lpstr>Cambria</vt:lpstr>
      <vt:lpstr>Grtsk Peta</vt:lpstr>
      <vt:lpstr>Grtsk Peta Medium</vt:lpstr>
      <vt:lpstr>Montserrat</vt:lpstr>
      <vt:lpstr>Segoe UI</vt:lpstr>
      <vt:lpstr>Times New Roman</vt:lpstr>
      <vt:lpstr>WordVisi_MSFontService</vt:lpstr>
      <vt:lpstr>Conception personnalisée</vt:lpstr>
      <vt:lpstr>Federation</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Gizem  CANER</dc:creator>
  <cp:lastModifiedBy>Alexis Brochoire</cp:lastModifiedBy>
  <cp:revision>20</cp:revision>
  <dcterms:created xsi:type="dcterms:W3CDTF">2022-03-07T16:32:07Z</dcterms:created>
  <dcterms:modified xsi:type="dcterms:W3CDTF">2026-07-02T13:02:51Z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0x010100FFB5B68D3209F84D9BEDCD10EDD87270</vt:lpwstr>
  </property>
  <property fmtid="{D5CDD505-2E9C-101B-9397-08002B2CF9AE}" pid="3" name="xd_ProgID">
    <vt:lpwstr/>
  </property>
  <property fmtid="{D5CDD505-2E9C-101B-9397-08002B2CF9AE}" pid="4" name="_SourceUrl">
    <vt:lpwstr/>
  </property>
  <property fmtid="{D5CDD505-2E9C-101B-9397-08002B2CF9AE}" pid="5" name="_SharedFileIndex">
    <vt:lpwstr/>
  </property>
  <property fmtid="{D5CDD505-2E9C-101B-9397-08002B2CF9AE}" pid="6" name="ComplianceAssetId">
    <vt:lpwstr/>
  </property>
  <property fmtid="{D5CDD505-2E9C-101B-9397-08002B2CF9AE}" pid="7" name="TemplateUrl">
    <vt:lpwstr/>
  </property>
  <property fmtid="{D5CDD505-2E9C-101B-9397-08002B2CF9AE}" pid="8" name="_ExtendedDescription">
    <vt:lpwstr/>
  </property>
  <property fmtid="{D5CDD505-2E9C-101B-9397-08002B2CF9AE}" pid="9" name="TriggerFlowInfo">
    <vt:lpwstr/>
  </property>
  <property fmtid="{D5CDD505-2E9C-101B-9397-08002B2CF9AE}" pid="10" name="xd_Signature">
    <vt:lpwstr/>
  </property>
  <property fmtid="{D5CDD505-2E9C-101B-9397-08002B2CF9AE}" pid="11" name="MediaServiceImageTags">
    <vt:lpwstr/>
  </property>
</Properties>
</file>