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  <p:sldMasterId id="2147483772" r:id="rId5"/>
    <p:sldMasterId id="2147483793" r:id="rId6"/>
    <p:sldMasterId id="2147483809" r:id="rId7"/>
  </p:sldMasterIdLst>
  <p:notesMasterIdLst>
    <p:notesMasterId r:id="rId19"/>
  </p:notesMasterIdLst>
  <p:handoutMasterIdLst>
    <p:handoutMasterId r:id="rId20"/>
  </p:handoutMasterIdLst>
  <p:sldIdLst>
    <p:sldId id="293" r:id="rId8"/>
    <p:sldId id="393" r:id="rId9"/>
    <p:sldId id="392" r:id="rId10"/>
    <p:sldId id="394" r:id="rId11"/>
    <p:sldId id="387" r:id="rId12"/>
    <p:sldId id="386" r:id="rId13"/>
    <p:sldId id="388" r:id="rId14"/>
    <p:sldId id="390" r:id="rId15"/>
    <p:sldId id="389" r:id="rId16"/>
    <p:sldId id="391" r:id="rId17"/>
    <p:sldId id="297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8B3"/>
    <a:srgbClr val="0A0096"/>
    <a:srgbClr val="090095"/>
    <a:srgbClr val="2349E3"/>
    <a:srgbClr val="1938FF"/>
    <a:srgbClr val="0A3396"/>
    <a:srgbClr val="233881"/>
    <a:srgbClr val="002060"/>
    <a:srgbClr val="FFFFFF"/>
    <a:srgbClr val="519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E8FEDE-AF23-4551-A12E-5EC0A432DBE8}" v="15" dt="2024-10-04T14:26:20.6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6" autoAdjust="0"/>
    <p:restoredTop sz="96005" autoAdjust="0"/>
  </p:normalViewPr>
  <p:slideViewPr>
    <p:cSldViewPr snapToGrid="0">
      <p:cViewPr varScale="1">
        <p:scale>
          <a:sx n="82" d="100"/>
          <a:sy n="82" d="100"/>
        </p:scale>
        <p:origin x="490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er CHAUVIN" userId="589ed3df-f2ec-4180-8df5-2885ba68bc5a" providerId="ADAL" clId="{2EE8FEDE-AF23-4551-A12E-5EC0A432DBE8}"/>
    <pc:docChg chg="custSel delSld modSld">
      <pc:chgData name="Olivier CHAUVIN" userId="589ed3df-f2ec-4180-8df5-2885ba68bc5a" providerId="ADAL" clId="{2EE8FEDE-AF23-4551-A12E-5EC0A432DBE8}" dt="2024-10-04T14:26:04.137" v="79" actId="20577"/>
      <pc:docMkLst>
        <pc:docMk/>
      </pc:docMkLst>
      <pc:sldChg chg="del">
        <pc:chgData name="Olivier CHAUVIN" userId="589ed3df-f2ec-4180-8df5-2885ba68bc5a" providerId="ADAL" clId="{2EE8FEDE-AF23-4551-A12E-5EC0A432DBE8}" dt="2024-10-04T14:06:06.354" v="0" actId="47"/>
        <pc:sldMkLst>
          <pc:docMk/>
          <pc:sldMk cId="3615854999" sldId="279"/>
        </pc:sldMkLst>
      </pc:sldChg>
      <pc:sldChg chg="del">
        <pc:chgData name="Olivier CHAUVIN" userId="589ed3df-f2ec-4180-8df5-2885ba68bc5a" providerId="ADAL" clId="{2EE8FEDE-AF23-4551-A12E-5EC0A432DBE8}" dt="2024-10-04T14:06:20.434" v="1" actId="47"/>
        <pc:sldMkLst>
          <pc:docMk/>
          <pc:sldMk cId="3977622944" sldId="300"/>
        </pc:sldMkLst>
      </pc:sldChg>
      <pc:sldChg chg="del">
        <pc:chgData name="Olivier CHAUVIN" userId="589ed3df-f2ec-4180-8df5-2885ba68bc5a" providerId="ADAL" clId="{2EE8FEDE-AF23-4551-A12E-5EC0A432DBE8}" dt="2024-10-04T14:06:21.739" v="2" actId="47"/>
        <pc:sldMkLst>
          <pc:docMk/>
          <pc:sldMk cId="880757367" sldId="302"/>
        </pc:sldMkLst>
      </pc:sldChg>
      <pc:sldChg chg="del">
        <pc:chgData name="Olivier CHAUVIN" userId="589ed3df-f2ec-4180-8df5-2885ba68bc5a" providerId="ADAL" clId="{2EE8FEDE-AF23-4551-A12E-5EC0A432DBE8}" dt="2024-10-04T14:06:24.486" v="4" actId="47"/>
        <pc:sldMkLst>
          <pc:docMk/>
          <pc:sldMk cId="1212128793" sldId="303"/>
        </pc:sldMkLst>
      </pc:sldChg>
      <pc:sldChg chg="del">
        <pc:chgData name="Olivier CHAUVIN" userId="589ed3df-f2ec-4180-8df5-2885ba68bc5a" providerId="ADAL" clId="{2EE8FEDE-AF23-4551-A12E-5EC0A432DBE8}" dt="2024-10-04T14:06:23.272" v="3" actId="47"/>
        <pc:sldMkLst>
          <pc:docMk/>
          <pc:sldMk cId="225382834" sldId="304"/>
        </pc:sldMkLst>
      </pc:sldChg>
      <pc:sldChg chg="del">
        <pc:chgData name="Olivier CHAUVIN" userId="589ed3df-f2ec-4180-8df5-2885ba68bc5a" providerId="ADAL" clId="{2EE8FEDE-AF23-4551-A12E-5EC0A432DBE8}" dt="2024-10-04T14:06:25.743" v="5" actId="47"/>
        <pc:sldMkLst>
          <pc:docMk/>
          <pc:sldMk cId="4283856882" sldId="305"/>
        </pc:sldMkLst>
      </pc:sldChg>
      <pc:sldChg chg="modSp">
        <pc:chgData name="Olivier CHAUVIN" userId="589ed3df-f2ec-4180-8df5-2885ba68bc5a" providerId="ADAL" clId="{2EE8FEDE-AF23-4551-A12E-5EC0A432DBE8}" dt="2024-10-04T14:08:26.752" v="7" actId="20577"/>
        <pc:sldMkLst>
          <pc:docMk/>
          <pc:sldMk cId="3569080495" sldId="386"/>
        </pc:sldMkLst>
        <pc:spChg chg="mod">
          <ac:chgData name="Olivier CHAUVIN" userId="589ed3df-f2ec-4180-8df5-2885ba68bc5a" providerId="ADAL" clId="{2EE8FEDE-AF23-4551-A12E-5EC0A432DBE8}" dt="2024-10-04T14:08:26.752" v="7" actId="20577"/>
          <ac:spMkLst>
            <pc:docMk/>
            <pc:sldMk cId="3569080495" sldId="386"/>
            <ac:spMk id="8" creationId="{CE8A638B-A9C7-EF64-ED14-A153FB6D2662}"/>
          </ac:spMkLst>
        </pc:spChg>
      </pc:sldChg>
      <pc:sldChg chg="modSp mod">
        <pc:chgData name="Olivier CHAUVIN" userId="589ed3df-f2ec-4180-8df5-2885ba68bc5a" providerId="ADAL" clId="{2EE8FEDE-AF23-4551-A12E-5EC0A432DBE8}" dt="2024-10-04T14:18:41.217" v="68" actId="1076"/>
        <pc:sldMkLst>
          <pc:docMk/>
          <pc:sldMk cId="3329967478" sldId="388"/>
        </pc:sldMkLst>
        <pc:graphicFrameChg chg="mod modGraphic">
          <ac:chgData name="Olivier CHAUVIN" userId="589ed3df-f2ec-4180-8df5-2885ba68bc5a" providerId="ADAL" clId="{2EE8FEDE-AF23-4551-A12E-5EC0A432DBE8}" dt="2024-10-04T14:18:41.217" v="68" actId="1076"/>
          <ac:graphicFrameMkLst>
            <pc:docMk/>
            <pc:sldMk cId="3329967478" sldId="388"/>
            <ac:graphicFrameMk id="3" creationId="{B53FE68E-255E-00E6-A37D-32917FE74E87}"/>
          </ac:graphicFrameMkLst>
        </pc:graphicFrameChg>
      </pc:sldChg>
      <pc:sldChg chg="modSp mod">
        <pc:chgData name="Olivier CHAUVIN" userId="589ed3df-f2ec-4180-8df5-2885ba68bc5a" providerId="ADAL" clId="{2EE8FEDE-AF23-4551-A12E-5EC0A432DBE8}" dt="2024-10-04T14:25:31.648" v="74" actId="20577"/>
        <pc:sldMkLst>
          <pc:docMk/>
          <pc:sldMk cId="3318619608" sldId="390"/>
        </pc:sldMkLst>
        <pc:spChg chg="mod">
          <ac:chgData name="Olivier CHAUVIN" userId="589ed3df-f2ec-4180-8df5-2885ba68bc5a" providerId="ADAL" clId="{2EE8FEDE-AF23-4551-A12E-5EC0A432DBE8}" dt="2024-10-04T14:25:31.648" v="74" actId="20577"/>
          <ac:spMkLst>
            <pc:docMk/>
            <pc:sldMk cId="3318619608" sldId="390"/>
            <ac:spMk id="7" creationId="{5FBD241A-F51E-9521-42DD-2C83E2904CC8}"/>
          </ac:spMkLst>
        </pc:spChg>
        <pc:graphicFrameChg chg="modGraphic">
          <ac:chgData name="Olivier CHAUVIN" userId="589ed3df-f2ec-4180-8df5-2885ba68bc5a" providerId="ADAL" clId="{2EE8FEDE-AF23-4551-A12E-5EC0A432DBE8}" dt="2024-10-04T14:15:34.729" v="31" actId="20577"/>
          <ac:graphicFrameMkLst>
            <pc:docMk/>
            <pc:sldMk cId="3318619608" sldId="390"/>
            <ac:graphicFrameMk id="3" creationId="{70F67079-817D-48D7-F1C2-2B6DC3C49058}"/>
          </ac:graphicFrameMkLst>
        </pc:graphicFrameChg>
      </pc:sldChg>
      <pc:sldChg chg="modSp">
        <pc:chgData name="Olivier CHAUVIN" userId="589ed3df-f2ec-4180-8df5-2885ba68bc5a" providerId="ADAL" clId="{2EE8FEDE-AF23-4551-A12E-5EC0A432DBE8}" dt="2024-10-04T14:26:04.137" v="79" actId="20577"/>
        <pc:sldMkLst>
          <pc:docMk/>
          <pc:sldMk cId="1254738906" sldId="391"/>
        </pc:sldMkLst>
        <pc:spChg chg="mod">
          <ac:chgData name="Olivier CHAUVIN" userId="589ed3df-f2ec-4180-8df5-2885ba68bc5a" providerId="ADAL" clId="{2EE8FEDE-AF23-4551-A12E-5EC0A432DBE8}" dt="2024-10-04T14:26:04.137" v="79" actId="20577"/>
          <ac:spMkLst>
            <pc:docMk/>
            <pc:sldMk cId="1254738906" sldId="391"/>
            <ac:spMk id="6" creationId="{DABD4FC7-ED43-8604-0A12-3E24CD148DC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56FE9-7BED-432D-80BD-26FF71FDF2C7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B45E1D4F-9FF6-46DC-B32E-DB5C934201DC}">
      <dgm:prSet phldrT="[Texte]"/>
      <dgm:spPr/>
      <dgm:t>
        <a:bodyPr/>
        <a:lstStyle/>
        <a:p>
          <a:r>
            <a:rPr lang="fr-FR" dirty="0"/>
            <a:t>- Formule poules de 3 ou 4 combattants avec sortie des 2 premiers en tableau à double repêchage</a:t>
          </a:r>
        </a:p>
        <a:p>
          <a:endParaRPr lang="fr-FR" dirty="0"/>
        </a:p>
      </dgm:t>
    </dgm:pt>
    <dgm:pt modelId="{7D4FEA88-5B32-4394-AF33-4C5E4F28CED8}" type="parTrans" cxnId="{8B4081DE-75D7-4D92-907C-A0893FE6B1F5}">
      <dgm:prSet/>
      <dgm:spPr/>
      <dgm:t>
        <a:bodyPr/>
        <a:lstStyle/>
        <a:p>
          <a:endParaRPr lang="fr-FR"/>
        </a:p>
      </dgm:t>
    </dgm:pt>
    <dgm:pt modelId="{243CF618-D4CF-4FAD-9D24-8A0B61576FB5}" type="sibTrans" cxnId="{8B4081DE-75D7-4D92-907C-A0893FE6B1F5}">
      <dgm:prSet/>
      <dgm:spPr/>
      <dgm:t>
        <a:bodyPr/>
        <a:lstStyle/>
        <a:p>
          <a:endParaRPr lang="fr-FR"/>
        </a:p>
      </dgm:t>
    </dgm:pt>
    <dgm:pt modelId="{5350DB5D-7C92-451B-B2DE-905ADF3585CE}">
      <dgm:prSet phldrT="[Texte]"/>
      <dgm:spPr/>
      <dgm:t>
        <a:bodyPr/>
        <a:lstStyle/>
        <a:p>
          <a:r>
            <a:rPr lang="fr-FR" dirty="0"/>
            <a:t>Privilégier les poules de 3</a:t>
          </a:r>
        </a:p>
      </dgm:t>
    </dgm:pt>
    <dgm:pt modelId="{4D48A0F8-B488-4BDF-89E3-3A911DB0F8B8}" type="parTrans" cxnId="{A7FD43D8-33E1-429D-ACE7-0BD72A210FED}">
      <dgm:prSet/>
      <dgm:spPr/>
      <dgm:t>
        <a:bodyPr/>
        <a:lstStyle/>
        <a:p>
          <a:endParaRPr lang="fr-FR"/>
        </a:p>
      </dgm:t>
    </dgm:pt>
    <dgm:pt modelId="{9EEAFDCA-B34D-42C4-9E1B-D0F099CA64C5}" type="sibTrans" cxnId="{A7FD43D8-33E1-429D-ACE7-0BD72A210FED}">
      <dgm:prSet/>
      <dgm:spPr/>
      <dgm:t>
        <a:bodyPr/>
        <a:lstStyle/>
        <a:p>
          <a:endParaRPr lang="fr-FR"/>
        </a:p>
      </dgm:t>
    </dgm:pt>
    <dgm:pt modelId="{C685F773-9AFF-4514-A73A-1CE109AABEA7}">
      <dgm:prSet/>
      <dgm:spPr/>
      <dgm:t>
        <a:bodyPr/>
        <a:lstStyle/>
        <a:p>
          <a:r>
            <a:rPr lang="fr-FR" dirty="0"/>
            <a:t>Principes d’ouverture des tournois à tous les clubs du national affiliés FFJDA</a:t>
          </a:r>
        </a:p>
      </dgm:t>
    </dgm:pt>
    <dgm:pt modelId="{4D828CCE-10A4-4717-B032-A227291E22C4}" type="parTrans" cxnId="{31197561-A230-4154-9ABF-9EEAA1331F1B}">
      <dgm:prSet/>
      <dgm:spPr/>
      <dgm:t>
        <a:bodyPr/>
        <a:lstStyle/>
        <a:p>
          <a:endParaRPr lang="fr-FR"/>
        </a:p>
      </dgm:t>
    </dgm:pt>
    <dgm:pt modelId="{036E660A-9D18-490D-A2AA-0EB19FD04439}" type="sibTrans" cxnId="{31197561-A230-4154-9ABF-9EEAA1331F1B}">
      <dgm:prSet/>
      <dgm:spPr/>
      <dgm:t>
        <a:bodyPr/>
        <a:lstStyle/>
        <a:p>
          <a:endParaRPr lang="fr-FR"/>
        </a:p>
      </dgm:t>
    </dgm:pt>
    <dgm:pt modelId="{0DF59539-17B2-4D39-9B0D-797B16EB8A63}" type="pres">
      <dgm:prSet presAssocID="{55756FE9-7BED-432D-80BD-26FF71FDF2C7}" presName="Name0" presStyleCnt="0">
        <dgm:presLayoutVars>
          <dgm:dir/>
          <dgm:resizeHandles val="exact"/>
        </dgm:presLayoutVars>
      </dgm:prSet>
      <dgm:spPr/>
    </dgm:pt>
    <dgm:pt modelId="{D1F54ECE-DE1A-4EE8-B5C4-F3873BCB561B}" type="pres">
      <dgm:prSet presAssocID="{B45E1D4F-9FF6-46DC-B32E-DB5C934201DC}" presName="node" presStyleLbl="node1" presStyleIdx="0" presStyleCnt="3">
        <dgm:presLayoutVars>
          <dgm:bulletEnabled val="1"/>
        </dgm:presLayoutVars>
      </dgm:prSet>
      <dgm:spPr/>
    </dgm:pt>
    <dgm:pt modelId="{F5A82D5A-7B27-461C-91CE-663CF35EE980}" type="pres">
      <dgm:prSet presAssocID="{243CF618-D4CF-4FAD-9D24-8A0B61576FB5}" presName="sibTrans" presStyleCnt="0"/>
      <dgm:spPr/>
    </dgm:pt>
    <dgm:pt modelId="{3E2EDEE5-F631-49DB-9E34-227E18592A1D}" type="pres">
      <dgm:prSet presAssocID="{5350DB5D-7C92-451B-B2DE-905ADF3585CE}" presName="node" presStyleLbl="node1" presStyleIdx="1" presStyleCnt="3">
        <dgm:presLayoutVars>
          <dgm:bulletEnabled val="1"/>
        </dgm:presLayoutVars>
      </dgm:prSet>
      <dgm:spPr/>
    </dgm:pt>
    <dgm:pt modelId="{B05216CF-BD1F-4ECB-99DA-94DED0E52FAA}" type="pres">
      <dgm:prSet presAssocID="{9EEAFDCA-B34D-42C4-9E1B-D0F099CA64C5}" presName="sibTrans" presStyleCnt="0"/>
      <dgm:spPr/>
    </dgm:pt>
    <dgm:pt modelId="{07AA05F7-EDCA-4B59-8422-825F86FA221F}" type="pres">
      <dgm:prSet presAssocID="{C685F773-9AFF-4514-A73A-1CE109AABEA7}" presName="node" presStyleLbl="node1" presStyleIdx="2" presStyleCnt="3">
        <dgm:presLayoutVars>
          <dgm:bulletEnabled val="1"/>
        </dgm:presLayoutVars>
      </dgm:prSet>
      <dgm:spPr/>
    </dgm:pt>
  </dgm:ptLst>
  <dgm:cxnLst>
    <dgm:cxn modelId="{E67F2137-A016-499D-8D98-D4AAC1126745}" type="presOf" srcId="{B45E1D4F-9FF6-46DC-B32E-DB5C934201DC}" destId="{D1F54ECE-DE1A-4EE8-B5C4-F3873BCB561B}" srcOrd="0" destOrd="0" presId="urn:microsoft.com/office/officeart/2005/8/layout/hList6"/>
    <dgm:cxn modelId="{31197561-A230-4154-9ABF-9EEAA1331F1B}" srcId="{55756FE9-7BED-432D-80BD-26FF71FDF2C7}" destId="{C685F773-9AFF-4514-A73A-1CE109AABEA7}" srcOrd="2" destOrd="0" parTransId="{4D828CCE-10A4-4717-B032-A227291E22C4}" sibTransId="{036E660A-9D18-490D-A2AA-0EB19FD04439}"/>
    <dgm:cxn modelId="{49B73885-23CE-4FC4-9D05-17D8CAD18D96}" type="presOf" srcId="{C685F773-9AFF-4514-A73A-1CE109AABEA7}" destId="{07AA05F7-EDCA-4B59-8422-825F86FA221F}" srcOrd="0" destOrd="0" presId="urn:microsoft.com/office/officeart/2005/8/layout/hList6"/>
    <dgm:cxn modelId="{5A843CC5-3FCD-4F35-B714-607BEAED197C}" type="presOf" srcId="{5350DB5D-7C92-451B-B2DE-905ADF3585CE}" destId="{3E2EDEE5-F631-49DB-9E34-227E18592A1D}" srcOrd="0" destOrd="0" presId="urn:microsoft.com/office/officeart/2005/8/layout/hList6"/>
    <dgm:cxn modelId="{57A2E3CD-4998-4E93-BC6C-29603DFA5F37}" type="presOf" srcId="{55756FE9-7BED-432D-80BD-26FF71FDF2C7}" destId="{0DF59539-17B2-4D39-9B0D-797B16EB8A63}" srcOrd="0" destOrd="0" presId="urn:microsoft.com/office/officeart/2005/8/layout/hList6"/>
    <dgm:cxn modelId="{A7FD43D8-33E1-429D-ACE7-0BD72A210FED}" srcId="{55756FE9-7BED-432D-80BD-26FF71FDF2C7}" destId="{5350DB5D-7C92-451B-B2DE-905ADF3585CE}" srcOrd="1" destOrd="0" parTransId="{4D48A0F8-B488-4BDF-89E3-3A911DB0F8B8}" sibTransId="{9EEAFDCA-B34D-42C4-9E1B-D0F099CA64C5}"/>
    <dgm:cxn modelId="{8B4081DE-75D7-4D92-907C-A0893FE6B1F5}" srcId="{55756FE9-7BED-432D-80BD-26FF71FDF2C7}" destId="{B45E1D4F-9FF6-46DC-B32E-DB5C934201DC}" srcOrd="0" destOrd="0" parTransId="{7D4FEA88-5B32-4394-AF33-4C5E4F28CED8}" sibTransId="{243CF618-D4CF-4FAD-9D24-8A0B61576FB5}"/>
    <dgm:cxn modelId="{A109B7D9-DDF0-40E1-9C5C-8B017E6E50C3}" type="presParOf" srcId="{0DF59539-17B2-4D39-9B0D-797B16EB8A63}" destId="{D1F54ECE-DE1A-4EE8-B5C4-F3873BCB561B}" srcOrd="0" destOrd="0" presId="urn:microsoft.com/office/officeart/2005/8/layout/hList6"/>
    <dgm:cxn modelId="{789B6306-8D56-46B7-BDE5-C9F3469BF07A}" type="presParOf" srcId="{0DF59539-17B2-4D39-9B0D-797B16EB8A63}" destId="{F5A82D5A-7B27-461C-91CE-663CF35EE980}" srcOrd="1" destOrd="0" presId="urn:microsoft.com/office/officeart/2005/8/layout/hList6"/>
    <dgm:cxn modelId="{22765956-722D-41DD-8EC0-ACB13D93A0F4}" type="presParOf" srcId="{0DF59539-17B2-4D39-9B0D-797B16EB8A63}" destId="{3E2EDEE5-F631-49DB-9E34-227E18592A1D}" srcOrd="2" destOrd="0" presId="urn:microsoft.com/office/officeart/2005/8/layout/hList6"/>
    <dgm:cxn modelId="{07C188CC-0F36-4EC3-87B7-B496D5B65E11}" type="presParOf" srcId="{0DF59539-17B2-4D39-9B0D-797B16EB8A63}" destId="{B05216CF-BD1F-4ECB-99DA-94DED0E52FAA}" srcOrd="3" destOrd="0" presId="urn:microsoft.com/office/officeart/2005/8/layout/hList6"/>
    <dgm:cxn modelId="{FBC94DF8-F17E-4658-B316-8F4A1F720F89}" type="presParOf" srcId="{0DF59539-17B2-4D39-9B0D-797B16EB8A63}" destId="{07AA05F7-EDCA-4B59-8422-825F86FA221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54ECE-DE1A-4EE8-B5C4-F3873BCB561B}">
      <dsp:nvSpPr>
        <dsp:cNvPr id="0" name=""/>
        <dsp:cNvSpPr/>
      </dsp:nvSpPr>
      <dsp:spPr>
        <a:xfrm rot="16200000">
          <a:off x="-201065" y="202331"/>
          <a:ext cx="3696573" cy="3291910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1929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- Formule poules de 3 ou 4 combattants avec sortie des 2 premiers en tableau à double repêchage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/>
        </a:p>
      </dsp:txBody>
      <dsp:txXfrm rot="5400000">
        <a:off x="1267" y="739314"/>
        <a:ext cx="3291910" cy="2217943"/>
      </dsp:txXfrm>
    </dsp:sp>
    <dsp:sp modelId="{3E2EDEE5-F631-49DB-9E34-227E18592A1D}">
      <dsp:nvSpPr>
        <dsp:cNvPr id="0" name=""/>
        <dsp:cNvSpPr/>
      </dsp:nvSpPr>
      <dsp:spPr>
        <a:xfrm rot="16200000">
          <a:off x="3337738" y="202331"/>
          <a:ext cx="3696573" cy="3291910"/>
        </a:xfrm>
        <a:prstGeom prst="flowChartManualOperati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1929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Privilégier les poules de 3</a:t>
          </a:r>
        </a:p>
      </dsp:txBody>
      <dsp:txXfrm rot="5400000">
        <a:off x="3540070" y="739314"/>
        <a:ext cx="3291910" cy="2217943"/>
      </dsp:txXfrm>
    </dsp:sp>
    <dsp:sp modelId="{07AA05F7-EDCA-4B59-8422-825F86FA221F}">
      <dsp:nvSpPr>
        <dsp:cNvPr id="0" name=""/>
        <dsp:cNvSpPr/>
      </dsp:nvSpPr>
      <dsp:spPr>
        <a:xfrm rot="16200000">
          <a:off x="6876541" y="202331"/>
          <a:ext cx="3696573" cy="3291910"/>
        </a:xfrm>
        <a:prstGeom prst="flowChartManualOperati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1929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Principes d’ouverture des tournois à tous les clubs du national affiliés FFJDA</a:t>
          </a:r>
        </a:p>
      </dsp:txBody>
      <dsp:txXfrm rot="5400000">
        <a:off x="7078873" y="739314"/>
        <a:ext cx="3291910" cy="2217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3BF6A08-B74A-44A1-9B6E-638842E0A1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8964490-8121-478B-8E6C-0F40F89963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9C06B-3A03-409A-B425-472FC6ED632E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4ADCB54-6559-417C-B0B0-4A1CC5832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9DC06BD-BA68-43B5-ADD5-0CC16EE49B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FDC2C-F50E-4BF3-9C13-9F892CB323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254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3F09E-A5E2-4FD2-AA48-324D4F0E8F41}" type="datetimeFigureOut">
              <a:rPr lang="fr"/>
              <a:t>04/10/2024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AC06C-F8C2-46C2-88FF-6CBC2099D08A}" type="slidenum">
              <a:rPr lang="fr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7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A786D32-B8DC-4CF3-A03E-BF4E357A18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/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 dirty="0"/>
              <a:t>Cliquez. Onglet « Insertion », image.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3C3BCCE2-128B-4D81-8DD0-DB4B9C94D87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693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rier évén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032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355;p39">
            <a:extLst>
              <a:ext uri="{FF2B5EF4-FFF2-40B4-BE49-F238E27FC236}">
                <a16:creationId xmlns:a16="http://schemas.microsoft.com/office/drawing/2014/main" id="{A6917F3B-B247-4FE0-8A02-DFE4C2FFA89D}"/>
              </a:ext>
            </a:extLst>
          </p:cNvPr>
          <p:cNvSpPr/>
          <p:nvPr userDrawn="1"/>
        </p:nvSpPr>
        <p:spPr>
          <a:xfrm>
            <a:off x="1031361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DEC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6" name="Google Shape;356;p39">
            <a:extLst>
              <a:ext uri="{FF2B5EF4-FFF2-40B4-BE49-F238E27FC236}">
                <a16:creationId xmlns:a16="http://schemas.microsoft.com/office/drawing/2014/main" id="{D9185350-F0CC-4CA8-997A-407284A3B0FC}"/>
              </a:ext>
            </a:extLst>
          </p:cNvPr>
          <p:cNvSpPr/>
          <p:nvPr userDrawn="1"/>
        </p:nvSpPr>
        <p:spPr>
          <a:xfrm>
            <a:off x="943349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NOV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8" name="Google Shape;357;p39">
            <a:extLst>
              <a:ext uri="{FF2B5EF4-FFF2-40B4-BE49-F238E27FC236}">
                <a16:creationId xmlns:a16="http://schemas.microsoft.com/office/drawing/2014/main" id="{F499853F-E9EC-4C59-93C8-9ADA5E3EAF42}"/>
              </a:ext>
            </a:extLst>
          </p:cNvPr>
          <p:cNvSpPr/>
          <p:nvPr userDrawn="1"/>
        </p:nvSpPr>
        <p:spPr>
          <a:xfrm>
            <a:off x="8553387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OCT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9" name="Google Shape;358;p39">
            <a:extLst>
              <a:ext uri="{FF2B5EF4-FFF2-40B4-BE49-F238E27FC236}">
                <a16:creationId xmlns:a16="http://schemas.microsoft.com/office/drawing/2014/main" id="{FCB5DEF3-921F-4D69-93B5-46ED49FC980A}"/>
              </a:ext>
            </a:extLst>
          </p:cNvPr>
          <p:cNvSpPr/>
          <p:nvPr userDrawn="1"/>
        </p:nvSpPr>
        <p:spPr>
          <a:xfrm>
            <a:off x="7673275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SEP</a:t>
            </a:r>
            <a:endParaRPr sz="13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0" name="Google Shape;359;p39">
            <a:extLst>
              <a:ext uri="{FF2B5EF4-FFF2-40B4-BE49-F238E27FC236}">
                <a16:creationId xmlns:a16="http://schemas.microsoft.com/office/drawing/2014/main" id="{7947BD96-7699-4850-A4FD-5E8884B5016B}"/>
              </a:ext>
            </a:extLst>
          </p:cNvPr>
          <p:cNvSpPr/>
          <p:nvPr userDrawn="1"/>
        </p:nvSpPr>
        <p:spPr>
          <a:xfrm>
            <a:off x="6793163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AOU</a:t>
            </a:r>
            <a:endParaRPr sz="1300" dirty="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1" name="Google Shape;360;p39">
            <a:extLst>
              <a:ext uri="{FF2B5EF4-FFF2-40B4-BE49-F238E27FC236}">
                <a16:creationId xmlns:a16="http://schemas.microsoft.com/office/drawing/2014/main" id="{0CE9AD65-B152-4313-9AE5-9C3378662474}"/>
              </a:ext>
            </a:extLst>
          </p:cNvPr>
          <p:cNvSpPr/>
          <p:nvPr userDrawn="1"/>
        </p:nvSpPr>
        <p:spPr>
          <a:xfrm>
            <a:off x="591305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JUL</a:t>
            </a:r>
            <a:endParaRPr sz="1300" dirty="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2" name="Google Shape;361;p39">
            <a:extLst>
              <a:ext uri="{FF2B5EF4-FFF2-40B4-BE49-F238E27FC236}">
                <a16:creationId xmlns:a16="http://schemas.microsoft.com/office/drawing/2014/main" id="{68DDD71B-3AC7-4100-ADF8-56DAB8E36A7B}"/>
              </a:ext>
            </a:extLst>
          </p:cNvPr>
          <p:cNvSpPr/>
          <p:nvPr userDrawn="1"/>
        </p:nvSpPr>
        <p:spPr>
          <a:xfrm>
            <a:off x="503293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A5A5A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JUN</a:t>
            </a:r>
            <a:endParaRPr sz="1300" dirty="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4" name="Google Shape;362;p39">
            <a:extLst>
              <a:ext uri="{FF2B5EF4-FFF2-40B4-BE49-F238E27FC236}">
                <a16:creationId xmlns:a16="http://schemas.microsoft.com/office/drawing/2014/main" id="{6EFB724A-B9E9-4E5A-9F4D-B08B33CBA00F}"/>
              </a:ext>
            </a:extLst>
          </p:cNvPr>
          <p:cNvSpPr/>
          <p:nvPr userDrawn="1"/>
        </p:nvSpPr>
        <p:spPr>
          <a:xfrm>
            <a:off x="4152825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A5A5A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MAI</a:t>
            </a:r>
            <a:endParaRPr sz="1300" dirty="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6" name="Google Shape;363;p39">
            <a:extLst>
              <a:ext uri="{FF2B5EF4-FFF2-40B4-BE49-F238E27FC236}">
                <a16:creationId xmlns:a16="http://schemas.microsoft.com/office/drawing/2014/main" id="{A51EAC1D-96D9-4AFA-8614-35927E08B8EC}"/>
              </a:ext>
            </a:extLst>
          </p:cNvPr>
          <p:cNvSpPr/>
          <p:nvPr userDrawn="1"/>
        </p:nvSpPr>
        <p:spPr>
          <a:xfrm>
            <a:off x="3272713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A5A5A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AVR</a:t>
            </a:r>
            <a:endParaRPr sz="1300" dirty="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7" name="Google Shape;364;p39">
            <a:extLst>
              <a:ext uri="{FF2B5EF4-FFF2-40B4-BE49-F238E27FC236}">
                <a16:creationId xmlns:a16="http://schemas.microsoft.com/office/drawing/2014/main" id="{7EF23AB7-2E94-4B64-8792-8B4684082FAB}"/>
              </a:ext>
            </a:extLst>
          </p:cNvPr>
          <p:cNvSpPr/>
          <p:nvPr userDrawn="1"/>
        </p:nvSpPr>
        <p:spPr>
          <a:xfrm>
            <a:off x="239260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42465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MAR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8" name="Google Shape;365;p39">
            <a:extLst>
              <a:ext uri="{FF2B5EF4-FFF2-40B4-BE49-F238E27FC236}">
                <a16:creationId xmlns:a16="http://schemas.microsoft.com/office/drawing/2014/main" id="{1AB603DA-08EF-4980-8149-506F324E79B9}"/>
              </a:ext>
            </a:extLst>
          </p:cNvPr>
          <p:cNvSpPr/>
          <p:nvPr userDrawn="1"/>
        </p:nvSpPr>
        <p:spPr>
          <a:xfrm>
            <a:off x="151248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42465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FEV</a:t>
            </a:r>
            <a:endParaRPr sz="1300" dirty="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9" name="Google Shape;366;p39">
            <a:extLst>
              <a:ext uri="{FF2B5EF4-FFF2-40B4-BE49-F238E27FC236}">
                <a16:creationId xmlns:a16="http://schemas.microsoft.com/office/drawing/2014/main" id="{EB824AA2-6F57-4B5D-B340-E66B5EBBB04E}"/>
              </a:ext>
            </a:extLst>
          </p:cNvPr>
          <p:cNvSpPr/>
          <p:nvPr userDrawn="1"/>
        </p:nvSpPr>
        <p:spPr>
          <a:xfrm>
            <a:off x="632377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42465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JAN</a:t>
            </a:r>
            <a:endParaRPr sz="1300" dirty="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20" name="Google Shape;367;p39">
            <a:extLst>
              <a:ext uri="{FF2B5EF4-FFF2-40B4-BE49-F238E27FC236}">
                <a16:creationId xmlns:a16="http://schemas.microsoft.com/office/drawing/2014/main" id="{907ADFC6-280C-40FD-8EB0-FF055E6C6C95}"/>
              </a:ext>
            </a:extLst>
          </p:cNvPr>
          <p:cNvSpPr/>
          <p:nvPr userDrawn="1"/>
        </p:nvSpPr>
        <p:spPr>
          <a:xfrm>
            <a:off x="0" y="3674600"/>
            <a:ext cx="849600" cy="5248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300">
              <a:solidFill>
                <a:schemeClr val="dk1"/>
              </a:solidFill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E5BD6C3-AF6B-4FF6-B08A-546E089BBDA1}"/>
              </a:ext>
            </a:extLst>
          </p:cNvPr>
          <p:cNvGrpSpPr/>
          <p:nvPr userDrawn="1"/>
        </p:nvGrpSpPr>
        <p:grpSpPr>
          <a:xfrm>
            <a:off x="1025231" y="3042575"/>
            <a:ext cx="9702585" cy="1788850"/>
            <a:chOff x="1025231" y="3042575"/>
            <a:chExt cx="9702585" cy="1788850"/>
          </a:xfrm>
        </p:grpSpPr>
        <p:cxnSp>
          <p:nvCxnSpPr>
            <p:cNvPr id="33" name="Google Shape;368;p39">
              <a:extLst>
                <a:ext uri="{FF2B5EF4-FFF2-40B4-BE49-F238E27FC236}">
                  <a16:creationId xmlns:a16="http://schemas.microsoft.com/office/drawing/2014/main" id="{FD6FE5E1-23EE-42A7-8FC1-8F324CCE0BD1}"/>
                </a:ext>
              </a:extLst>
            </p:cNvPr>
            <p:cNvCxnSpPr/>
            <p:nvPr/>
          </p:nvCxnSpPr>
          <p:spPr>
            <a:xfrm rot="10800000">
              <a:off x="1025231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4" name="Google Shape;370;p39">
              <a:extLst>
                <a:ext uri="{FF2B5EF4-FFF2-40B4-BE49-F238E27FC236}">
                  <a16:creationId xmlns:a16="http://schemas.microsoft.com/office/drawing/2014/main" id="{E926AE98-63E1-4A67-BB1C-5A86900B37A2}"/>
                </a:ext>
              </a:extLst>
            </p:cNvPr>
            <p:cNvCxnSpPr/>
            <p:nvPr/>
          </p:nvCxnSpPr>
          <p:spPr>
            <a:xfrm rot="10800000">
              <a:off x="2786877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5" name="Google Shape;372;p39">
              <a:extLst>
                <a:ext uri="{FF2B5EF4-FFF2-40B4-BE49-F238E27FC236}">
                  <a16:creationId xmlns:a16="http://schemas.microsoft.com/office/drawing/2014/main" id="{B956DD69-B2CD-45AC-86CF-DC84AC3B4545}"/>
                </a:ext>
              </a:extLst>
            </p:cNvPr>
            <p:cNvCxnSpPr/>
            <p:nvPr/>
          </p:nvCxnSpPr>
          <p:spPr>
            <a:xfrm rot="10800000">
              <a:off x="4548524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6" name="Google Shape;374;p39">
              <a:extLst>
                <a:ext uri="{FF2B5EF4-FFF2-40B4-BE49-F238E27FC236}">
                  <a16:creationId xmlns:a16="http://schemas.microsoft.com/office/drawing/2014/main" id="{34F4559D-1516-4D76-8293-ECDA65532A7D}"/>
                </a:ext>
              </a:extLst>
            </p:cNvPr>
            <p:cNvCxnSpPr/>
            <p:nvPr/>
          </p:nvCxnSpPr>
          <p:spPr>
            <a:xfrm rot="10800000">
              <a:off x="6310171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7" name="Google Shape;376;p39">
              <a:extLst>
                <a:ext uri="{FF2B5EF4-FFF2-40B4-BE49-F238E27FC236}">
                  <a16:creationId xmlns:a16="http://schemas.microsoft.com/office/drawing/2014/main" id="{D0B01B73-2107-4504-83F0-89AADA64418A}"/>
                </a:ext>
              </a:extLst>
            </p:cNvPr>
            <p:cNvCxnSpPr/>
            <p:nvPr/>
          </p:nvCxnSpPr>
          <p:spPr>
            <a:xfrm rot="10800000">
              <a:off x="8071817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8" name="Google Shape;378;p39">
              <a:extLst>
                <a:ext uri="{FF2B5EF4-FFF2-40B4-BE49-F238E27FC236}">
                  <a16:creationId xmlns:a16="http://schemas.microsoft.com/office/drawing/2014/main" id="{1667B7EF-206C-4106-A932-C360A4901C37}"/>
                </a:ext>
              </a:extLst>
            </p:cNvPr>
            <p:cNvCxnSpPr/>
            <p:nvPr/>
          </p:nvCxnSpPr>
          <p:spPr>
            <a:xfrm rot="10800000">
              <a:off x="9833464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9" name="Google Shape;380;p39">
              <a:extLst>
                <a:ext uri="{FF2B5EF4-FFF2-40B4-BE49-F238E27FC236}">
                  <a16:creationId xmlns:a16="http://schemas.microsoft.com/office/drawing/2014/main" id="{71639FCC-C762-4D38-BCAB-F288E0FBAC88}"/>
                </a:ext>
              </a:extLst>
            </p:cNvPr>
            <p:cNvCxnSpPr/>
            <p:nvPr/>
          </p:nvCxnSpPr>
          <p:spPr>
            <a:xfrm rot="10800000">
              <a:off x="1919583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0" name="Google Shape;382;p39">
              <a:extLst>
                <a:ext uri="{FF2B5EF4-FFF2-40B4-BE49-F238E27FC236}">
                  <a16:creationId xmlns:a16="http://schemas.microsoft.com/office/drawing/2014/main" id="{7C19A26B-DB9C-44BD-AD93-C0BEA8CB5044}"/>
                </a:ext>
              </a:extLst>
            </p:cNvPr>
            <p:cNvCxnSpPr/>
            <p:nvPr/>
          </p:nvCxnSpPr>
          <p:spPr>
            <a:xfrm rot="10800000">
              <a:off x="3681229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1" name="Google Shape;384;p39">
              <a:extLst>
                <a:ext uri="{FF2B5EF4-FFF2-40B4-BE49-F238E27FC236}">
                  <a16:creationId xmlns:a16="http://schemas.microsoft.com/office/drawing/2014/main" id="{CB048544-D82D-44B4-8EC2-42F3CDFFD383}"/>
                </a:ext>
              </a:extLst>
            </p:cNvPr>
            <p:cNvCxnSpPr/>
            <p:nvPr/>
          </p:nvCxnSpPr>
          <p:spPr>
            <a:xfrm rot="10800000">
              <a:off x="5442876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2" name="Google Shape;386;p39">
              <a:extLst>
                <a:ext uri="{FF2B5EF4-FFF2-40B4-BE49-F238E27FC236}">
                  <a16:creationId xmlns:a16="http://schemas.microsoft.com/office/drawing/2014/main" id="{754E0C33-BAA3-4369-A30C-F498B55E13AE}"/>
                </a:ext>
              </a:extLst>
            </p:cNvPr>
            <p:cNvCxnSpPr/>
            <p:nvPr/>
          </p:nvCxnSpPr>
          <p:spPr>
            <a:xfrm rot="10800000">
              <a:off x="7204523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3" name="Google Shape;388;p39">
              <a:extLst>
                <a:ext uri="{FF2B5EF4-FFF2-40B4-BE49-F238E27FC236}">
                  <a16:creationId xmlns:a16="http://schemas.microsoft.com/office/drawing/2014/main" id="{2E7D3906-9D6A-469D-B9C6-A8FAFD424E3B}"/>
                </a:ext>
              </a:extLst>
            </p:cNvPr>
            <p:cNvCxnSpPr/>
            <p:nvPr/>
          </p:nvCxnSpPr>
          <p:spPr>
            <a:xfrm rot="10800000">
              <a:off x="8966169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4" name="Google Shape;390;p39">
              <a:extLst>
                <a:ext uri="{FF2B5EF4-FFF2-40B4-BE49-F238E27FC236}">
                  <a16:creationId xmlns:a16="http://schemas.microsoft.com/office/drawing/2014/main" id="{9E53BE1D-358C-4C86-B2D7-C8721CD57AAD}"/>
                </a:ext>
              </a:extLst>
            </p:cNvPr>
            <p:cNvCxnSpPr/>
            <p:nvPr/>
          </p:nvCxnSpPr>
          <p:spPr>
            <a:xfrm rot="10800000">
              <a:off x="10727816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sp>
        <p:nvSpPr>
          <p:cNvPr id="47" name="Espace réservé du texte 45">
            <a:extLst>
              <a:ext uri="{FF2B5EF4-FFF2-40B4-BE49-F238E27FC236}">
                <a16:creationId xmlns:a16="http://schemas.microsoft.com/office/drawing/2014/main" id="{A1FE6AFF-1DCB-42B0-8BC7-3FF47FADA5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257" y="2135188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49" name="Espace réservé du texte 45">
            <a:extLst>
              <a:ext uri="{FF2B5EF4-FFF2-40B4-BE49-F238E27FC236}">
                <a16:creationId xmlns:a16="http://schemas.microsoft.com/office/drawing/2014/main" id="{D02F4E13-A6B6-44E9-845D-EB36C06AEB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2393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1" name="Espace réservé du texte 45">
            <a:extLst>
              <a:ext uri="{FF2B5EF4-FFF2-40B4-BE49-F238E27FC236}">
                <a16:creationId xmlns:a16="http://schemas.microsoft.com/office/drawing/2014/main" id="{0A561DBB-C3AA-464C-9841-B9A3FC0A82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4854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3" name="Espace réservé du texte 45">
            <a:extLst>
              <a:ext uri="{FF2B5EF4-FFF2-40B4-BE49-F238E27FC236}">
                <a16:creationId xmlns:a16="http://schemas.microsoft.com/office/drawing/2014/main" id="{BD1D5DA9-95E4-45FA-A99F-DD0676FB2F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77315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5" name="Espace réservé du texte 45">
            <a:extLst>
              <a:ext uri="{FF2B5EF4-FFF2-40B4-BE49-F238E27FC236}">
                <a16:creationId xmlns:a16="http://schemas.microsoft.com/office/drawing/2014/main" id="{235086B5-DFD4-44B3-9551-94A840BAE8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42013" y="213957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7" name="Espace réservé du texte 45">
            <a:extLst>
              <a:ext uri="{FF2B5EF4-FFF2-40B4-BE49-F238E27FC236}">
                <a16:creationId xmlns:a16="http://schemas.microsoft.com/office/drawing/2014/main" id="{1D2B7EC4-CE1E-4946-8E23-4078DA0288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05669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4" name="Espace réservé du texte 45">
            <a:extLst>
              <a:ext uri="{FF2B5EF4-FFF2-40B4-BE49-F238E27FC236}">
                <a16:creationId xmlns:a16="http://schemas.microsoft.com/office/drawing/2014/main" id="{ADB72052-957A-4300-A819-2882139B37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43358" y="5032188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5" name="Espace réservé du texte 45">
            <a:extLst>
              <a:ext uri="{FF2B5EF4-FFF2-40B4-BE49-F238E27FC236}">
                <a16:creationId xmlns:a16="http://schemas.microsoft.com/office/drawing/2014/main" id="{A08E1E97-7FD5-4EF5-9A16-90B51ED4CF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08494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6" name="Espace réservé du texte 45">
            <a:extLst>
              <a:ext uri="{FF2B5EF4-FFF2-40B4-BE49-F238E27FC236}">
                <a16:creationId xmlns:a16="http://schemas.microsoft.com/office/drawing/2014/main" id="{A6B76954-1753-4BE1-9815-4ECBA8F8C8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0955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7" name="Espace réservé du texte 45">
            <a:extLst>
              <a:ext uri="{FF2B5EF4-FFF2-40B4-BE49-F238E27FC236}">
                <a16:creationId xmlns:a16="http://schemas.microsoft.com/office/drawing/2014/main" id="{F972A133-F851-4C7E-BF6A-5A413421A3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33416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8" name="Espace réservé du texte 45">
            <a:extLst>
              <a:ext uri="{FF2B5EF4-FFF2-40B4-BE49-F238E27FC236}">
                <a16:creationId xmlns:a16="http://schemas.microsoft.com/office/drawing/2014/main" id="{3BD8C773-971F-4B49-BDFC-3627B901F1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98114" y="503657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9" name="Espace réservé du texte 45">
            <a:extLst>
              <a:ext uri="{FF2B5EF4-FFF2-40B4-BE49-F238E27FC236}">
                <a16:creationId xmlns:a16="http://schemas.microsoft.com/office/drawing/2014/main" id="{887A850E-DDFB-4B30-A3CC-60839965A4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61770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70" name="Google Shape;32;p6">
            <a:extLst>
              <a:ext uri="{FF2B5EF4-FFF2-40B4-BE49-F238E27FC236}">
                <a16:creationId xmlns:a16="http://schemas.microsoft.com/office/drawing/2014/main" id="{27811ABC-4B79-468C-85D9-A6B9AEA2E1B2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02840E39-7C26-4E48-812E-A6A0401AEA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331230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032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507F3901-C51F-4B86-A6B3-B6AD8D38DDB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B8F557D0-F906-48E4-9676-2FCF206075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790231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6;p9">
            <a:extLst>
              <a:ext uri="{FF2B5EF4-FFF2-40B4-BE49-F238E27FC236}">
                <a16:creationId xmlns:a16="http://schemas.microsoft.com/office/drawing/2014/main" id="{31D6BDB8-40A4-AB40-9EC0-61074D386A46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980322" y="5987362"/>
            <a:ext cx="10225522" cy="6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rtl="0">
              <a:spcBef>
                <a:spcPts val="0"/>
              </a:spcBef>
              <a:spcAft>
                <a:spcPts val="800"/>
              </a:spcAft>
              <a:buSzPts val="160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F4B6C03F-1988-45C2-A41B-CDD7235AA36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484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833FC38E-CCC0-435B-94EC-EE892C21532A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2797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635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5;p5">
            <a:extLst>
              <a:ext uri="{FF2B5EF4-FFF2-40B4-BE49-F238E27FC236}">
                <a16:creationId xmlns:a16="http://schemas.microsoft.com/office/drawing/2014/main" id="{E5E4396F-4D98-4AE2-A6D3-37B80851AB9A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440823" y="2054715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le titre</a:t>
            </a:r>
          </a:p>
          <a:p>
            <a:r>
              <a:rPr lang="fr-FR" dirty="0"/>
              <a:t>Ajoutez du texte</a:t>
            </a:r>
          </a:p>
          <a:p>
            <a:endParaRPr lang="fr-FR" dirty="0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9213FE85-ACEC-446A-A027-DE766253360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2876204" cy="6858000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>
                <a:latin typeface="Barlow"/>
              </a:defRPr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 dirty="0"/>
              <a:t>Cliquez. Onglet « Insertion », image.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4" name="Google Shape;24;p5">
            <a:extLst>
              <a:ext uri="{FF2B5EF4-FFF2-40B4-BE49-F238E27FC236}">
                <a16:creationId xmlns:a16="http://schemas.microsoft.com/office/drawing/2014/main" id="{7D9DA230-F9F6-41CA-8C2D-CC2C5689895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2248" y="2596101"/>
            <a:ext cx="6858000" cy="166580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 kern="1200">
                <a:ln>
                  <a:noFill/>
                </a:ln>
                <a:solidFill>
                  <a:srgbClr val="5190CC"/>
                </a:solidFill>
                <a:latin typeface="Montserrat" panose="00000800000000000000" pitchFamily="2" charset="0"/>
                <a:ea typeface="+mj-ea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algn="ctr"/>
            <a:r>
              <a:rPr lang="fr-FR" sz="8500" dirty="0">
                <a:solidFill>
                  <a:schemeClr val="bg1">
                    <a:lumMod val="75000"/>
                  </a:schemeClr>
                </a:solidFill>
              </a:rPr>
              <a:t>SOMMAIRE</a:t>
            </a:r>
          </a:p>
        </p:txBody>
      </p:sp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ED770C59-BB9B-4F2E-9610-C178A1871226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4518111" y="2054715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01</a:t>
            </a:r>
            <a:endParaRPr dirty="0"/>
          </a:p>
        </p:txBody>
      </p:sp>
      <p:sp>
        <p:nvSpPr>
          <p:cNvPr id="21" name="Google Shape;25;p5">
            <a:extLst>
              <a:ext uri="{FF2B5EF4-FFF2-40B4-BE49-F238E27FC236}">
                <a16:creationId xmlns:a16="http://schemas.microsoft.com/office/drawing/2014/main" id="{2DCC4B1F-0E59-4DCB-AAA6-0EEB6EBAF0FA}"/>
              </a:ext>
            </a:extLst>
          </p:cNvPr>
          <p:cNvSpPr txBox="1">
            <a:spLocks noGrp="1"/>
          </p:cNvSpPr>
          <p:nvPr>
            <p:ph type="body" idx="17" hasCustomPrompt="1"/>
          </p:nvPr>
        </p:nvSpPr>
        <p:spPr>
          <a:xfrm>
            <a:off x="5434648" y="2779076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le titre</a:t>
            </a:r>
          </a:p>
          <a:p>
            <a:r>
              <a:rPr lang="fr-FR" dirty="0"/>
              <a:t>Ajoutez du texte</a:t>
            </a:r>
          </a:p>
          <a:p>
            <a:endParaRPr lang="fr-FR" dirty="0"/>
          </a:p>
        </p:txBody>
      </p:sp>
      <p:sp>
        <p:nvSpPr>
          <p:cNvPr id="22" name="Google Shape;25;p5">
            <a:extLst>
              <a:ext uri="{FF2B5EF4-FFF2-40B4-BE49-F238E27FC236}">
                <a16:creationId xmlns:a16="http://schemas.microsoft.com/office/drawing/2014/main" id="{C72BD9A8-DEA7-4FC4-80B4-7AD4402DFD9C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4511936" y="2779076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02</a:t>
            </a:r>
            <a:endParaRPr dirty="0"/>
          </a:p>
        </p:txBody>
      </p:sp>
      <p:sp>
        <p:nvSpPr>
          <p:cNvPr id="25" name="Google Shape;25;p5">
            <a:extLst>
              <a:ext uri="{FF2B5EF4-FFF2-40B4-BE49-F238E27FC236}">
                <a16:creationId xmlns:a16="http://schemas.microsoft.com/office/drawing/2014/main" id="{15BC5ED5-FD2E-4FB2-AA69-1B8202059E2A}"/>
              </a:ext>
            </a:extLst>
          </p:cNvPr>
          <p:cNvSpPr txBox="1">
            <a:spLocks noGrp="1"/>
          </p:cNvSpPr>
          <p:nvPr>
            <p:ph type="body" idx="19" hasCustomPrompt="1"/>
          </p:nvPr>
        </p:nvSpPr>
        <p:spPr>
          <a:xfrm>
            <a:off x="5440823" y="3503437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le titre</a:t>
            </a:r>
          </a:p>
          <a:p>
            <a:r>
              <a:rPr lang="fr-FR" dirty="0"/>
              <a:t>Ajoutez du texte</a:t>
            </a:r>
          </a:p>
          <a:p>
            <a:endParaRPr lang="fr-FR" dirty="0"/>
          </a:p>
        </p:txBody>
      </p:sp>
      <p:sp>
        <p:nvSpPr>
          <p:cNvPr id="26" name="Google Shape;25;p5">
            <a:extLst>
              <a:ext uri="{FF2B5EF4-FFF2-40B4-BE49-F238E27FC236}">
                <a16:creationId xmlns:a16="http://schemas.microsoft.com/office/drawing/2014/main" id="{00BE4F92-AE87-48C5-92DE-C3526520E167}"/>
              </a:ext>
            </a:extLst>
          </p:cNvPr>
          <p:cNvSpPr txBox="1">
            <a:spLocks noGrp="1"/>
          </p:cNvSpPr>
          <p:nvPr>
            <p:ph type="body" idx="20" hasCustomPrompt="1"/>
          </p:nvPr>
        </p:nvSpPr>
        <p:spPr>
          <a:xfrm>
            <a:off x="4518111" y="3503437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03</a:t>
            </a:r>
            <a:endParaRPr dirty="0"/>
          </a:p>
        </p:txBody>
      </p:sp>
      <p:sp>
        <p:nvSpPr>
          <p:cNvPr id="27" name="Google Shape;25;p5">
            <a:extLst>
              <a:ext uri="{FF2B5EF4-FFF2-40B4-BE49-F238E27FC236}">
                <a16:creationId xmlns:a16="http://schemas.microsoft.com/office/drawing/2014/main" id="{67159D45-09CC-4226-A53E-14DF91985069}"/>
              </a:ext>
            </a:extLst>
          </p:cNvPr>
          <p:cNvSpPr txBox="1">
            <a:spLocks noGrp="1"/>
          </p:cNvSpPr>
          <p:nvPr>
            <p:ph type="body" idx="21" hasCustomPrompt="1"/>
          </p:nvPr>
        </p:nvSpPr>
        <p:spPr>
          <a:xfrm>
            <a:off x="5434648" y="4227798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le titre</a:t>
            </a:r>
          </a:p>
          <a:p>
            <a:r>
              <a:rPr lang="fr-FR" dirty="0"/>
              <a:t>Ajoutez du texte</a:t>
            </a:r>
          </a:p>
          <a:p>
            <a:endParaRPr lang="fr-FR" dirty="0"/>
          </a:p>
        </p:txBody>
      </p:sp>
      <p:sp>
        <p:nvSpPr>
          <p:cNvPr id="28" name="Google Shape;25;p5">
            <a:extLst>
              <a:ext uri="{FF2B5EF4-FFF2-40B4-BE49-F238E27FC236}">
                <a16:creationId xmlns:a16="http://schemas.microsoft.com/office/drawing/2014/main" id="{F176A760-EFC1-4E26-83CD-DAB258C0D87A}"/>
              </a:ext>
            </a:extLst>
          </p:cNvPr>
          <p:cNvSpPr txBox="1">
            <a:spLocks noGrp="1"/>
          </p:cNvSpPr>
          <p:nvPr>
            <p:ph type="body" idx="22" hasCustomPrompt="1"/>
          </p:nvPr>
        </p:nvSpPr>
        <p:spPr>
          <a:xfrm>
            <a:off x="4511936" y="4227798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04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5060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017D8CF2-6DC2-B848-A5E3-6D4E43757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842" b="-842"/>
          <a:stretch/>
        </p:blipFill>
        <p:spPr>
          <a:xfrm>
            <a:off x="5485626" y="2363986"/>
            <a:ext cx="1220749" cy="199702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79E0B2D-D6A6-46FA-80C1-EA72A0A71B73}"/>
              </a:ext>
            </a:extLst>
          </p:cNvPr>
          <p:cNvSpPr txBox="1"/>
          <p:nvPr userDrawn="1"/>
        </p:nvSpPr>
        <p:spPr>
          <a:xfrm>
            <a:off x="4375265" y="4735058"/>
            <a:ext cx="3424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Barlow"/>
              </a:rPr>
              <a:t>www.ffjudo.com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BEA5828F-6946-4327-BE29-F32381D3DC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313" y="5218738"/>
            <a:ext cx="12192000" cy="70776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 b="0" u="none">
                <a:latin typeface="Barlow"/>
              </a:defRPr>
            </a:lvl1pPr>
          </a:lstStyle>
          <a:p>
            <a:pPr algn="ctr"/>
            <a:r>
              <a:rPr lang="fr-FR" sz="1200" dirty="0"/>
              <a:t>CONTACT </a:t>
            </a:r>
          </a:p>
          <a:p>
            <a:pPr algn="ctr"/>
            <a:r>
              <a:rPr lang="fr-FR" sz="1200" dirty="0"/>
              <a:t>Prénom Nom</a:t>
            </a:r>
          </a:p>
          <a:p>
            <a:pPr algn="ctr"/>
            <a:r>
              <a:rPr lang="fr-FR" sz="1200" dirty="0"/>
              <a:t>Adresse, tél</a:t>
            </a:r>
            <a:endParaRPr lang="fr-FR" sz="1600" dirty="0"/>
          </a:p>
          <a:p>
            <a:pPr lvl="0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74F9E6-CA94-4F5B-9247-714AB37C3368}"/>
              </a:ext>
            </a:extLst>
          </p:cNvPr>
          <p:cNvSpPr/>
          <p:nvPr userDrawn="1"/>
        </p:nvSpPr>
        <p:spPr>
          <a:xfrm flipV="1">
            <a:off x="5093623" y="5092538"/>
            <a:ext cx="2004753" cy="45719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Graphique 5">
            <a:extLst>
              <a:ext uri="{FF2B5EF4-FFF2-40B4-BE49-F238E27FC236}">
                <a16:creationId xmlns:a16="http://schemas.microsoft.com/office/drawing/2014/main" id="{C71D668A-FB4E-D142-8FE7-4DCB8545F5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9091"/>
          <a:stretch/>
        </p:blipFill>
        <p:spPr>
          <a:xfrm>
            <a:off x="3566909" y="1385794"/>
            <a:ext cx="5041556" cy="314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4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+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3C5A96-7E40-4A4F-A9CA-1DD3EE69821E}"/>
              </a:ext>
            </a:extLst>
          </p:cNvPr>
          <p:cNvSpPr/>
          <p:nvPr userDrawn="1"/>
        </p:nvSpPr>
        <p:spPr>
          <a:xfrm>
            <a:off x="2739346" y="1411515"/>
            <a:ext cx="6713308" cy="403497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24;p5">
            <a:extLst>
              <a:ext uri="{FF2B5EF4-FFF2-40B4-BE49-F238E27FC236}">
                <a16:creationId xmlns:a16="http://schemas.microsoft.com/office/drawing/2014/main" id="{C284A3EA-7B9F-9548-A79F-56A77020B34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980322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rgbClr val="090095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sp>
        <p:nvSpPr>
          <p:cNvPr id="11" name="Google Shape;25;p5">
            <a:extLst>
              <a:ext uri="{FF2B5EF4-FFF2-40B4-BE49-F238E27FC236}">
                <a16:creationId xmlns:a16="http://schemas.microsoft.com/office/drawing/2014/main" id="{2826C7D5-715F-C342-A531-BB29611AD169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980322" y="1858076"/>
            <a:ext cx="9911200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7AA6426-FF56-5345-B69C-CE78C4C36E1C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32;p6">
            <a:extLst>
              <a:ext uri="{FF2B5EF4-FFF2-40B4-BE49-F238E27FC236}">
                <a16:creationId xmlns:a16="http://schemas.microsoft.com/office/drawing/2014/main" id="{29785BF0-08BC-462A-855B-5755C4E6591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B80D67E-28DB-4394-B395-81B405A6F3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1762717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287A5AED-3BE0-F245-86CE-C53070C5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815" y="2892971"/>
            <a:ext cx="8426369" cy="59791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3020AC55-885A-D044-92E0-CB406041165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82814" y="3605357"/>
            <a:ext cx="8426370" cy="35967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 dirty="0"/>
              <a:t>Modifiez le style du sous titre </a:t>
            </a:r>
          </a:p>
        </p:txBody>
      </p:sp>
      <p:sp>
        <p:nvSpPr>
          <p:cNvPr id="12" name="Google Shape;14;p3">
            <a:extLst>
              <a:ext uri="{FF2B5EF4-FFF2-40B4-BE49-F238E27FC236}">
                <a16:creationId xmlns:a16="http://schemas.microsoft.com/office/drawing/2014/main" id="{CA8D2623-81DF-6942-AB15-784C5CEC08DD}"/>
              </a:ext>
            </a:extLst>
          </p:cNvPr>
          <p:cNvSpPr/>
          <p:nvPr userDrawn="1"/>
        </p:nvSpPr>
        <p:spPr>
          <a:xfrm>
            <a:off x="1882816" y="2324111"/>
            <a:ext cx="8426369" cy="22097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271463" dist="66675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0866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;p3">
            <a:extLst>
              <a:ext uri="{FF2B5EF4-FFF2-40B4-BE49-F238E27FC236}">
                <a16:creationId xmlns:a16="http://schemas.microsoft.com/office/drawing/2014/main" id="{57E06FC8-0DA7-554E-A78A-2A68CA53BA98}"/>
              </a:ext>
            </a:extLst>
          </p:cNvPr>
          <p:cNvSpPr/>
          <p:nvPr userDrawn="1"/>
        </p:nvSpPr>
        <p:spPr>
          <a:xfrm>
            <a:off x="1882816" y="2324111"/>
            <a:ext cx="8426369" cy="22097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271463" dist="66675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D7589303-CBC2-E045-81CC-E4BBE5EE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354" y="2898055"/>
            <a:ext cx="7101830" cy="53094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4D2CDF79-EDC0-B848-AC91-D6120EDECD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07352" y="3610441"/>
            <a:ext cx="7101831" cy="33249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 dirty="0"/>
              <a:t>Modifiez le style du sous titre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6DA3E1-44B8-6E47-8FB9-FEAC45794208}"/>
              </a:ext>
            </a:extLst>
          </p:cNvPr>
          <p:cNvSpPr/>
          <p:nvPr userDrawn="1"/>
        </p:nvSpPr>
        <p:spPr>
          <a:xfrm>
            <a:off x="1882816" y="2324111"/>
            <a:ext cx="1311797" cy="2209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23">
            <a:extLst>
              <a:ext uri="{FF2B5EF4-FFF2-40B4-BE49-F238E27FC236}">
                <a16:creationId xmlns:a16="http://schemas.microsoft.com/office/drawing/2014/main" id="{3DC2B321-C0A8-C440-99CD-F8C1CF7899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0488" y="2609140"/>
            <a:ext cx="1403488" cy="2029241"/>
          </a:xfrm>
          <a:prstGeom prst="rect">
            <a:avLst/>
          </a:prstGeom>
          <a:ln>
            <a:noFill/>
          </a:ln>
        </p:spPr>
        <p:txBody>
          <a:bodyPr/>
          <a:lstStyle>
            <a:lvl1pPr marL="76200" marR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 sz="8500" b="1">
                <a:solidFill>
                  <a:srgbClr val="0A0096"/>
                </a:solidFill>
                <a:latin typeface="Montserrat" panose="00000800000000000000" pitchFamily="2" charset="0"/>
              </a:defRPr>
            </a:lvl1pPr>
          </a:lstStyle>
          <a:p>
            <a:pPr marL="762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/>
            </a:pPr>
            <a:r>
              <a:rPr lang="fr-FR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427423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3C5A96-7E40-4A4F-A9CA-1DD3EE69821E}"/>
              </a:ext>
            </a:extLst>
          </p:cNvPr>
          <p:cNvSpPr/>
          <p:nvPr userDrawn="1"/>
        </p:nvSpPr>
        <p:spPr>
          <a:xfrm>
            <a:off x="2739346" y="1411515"/>
            <a:ext cx="6713308" cy="403497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24;p5">
            <a:extLst>
              <a:ext uri="{FF2B5EF4-FFF2-40B4-BE49-F238E27FC236}">
                <a16:creationId xmlns:a16="http://schemas.microsoft.com/office/drawing/2014/main" id="{C284A3EA-7B9F-9548-A79F-56A77020B34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980322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rgbClr val="090095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sp>
        <p:nvSpPr>
          <p:cNvPr id="11" name="Google Shape;25;p5">
            <a:extLst>
              <a:ext uri="{FF2B5EF4-FFF2-40B4-BE49-F238E27FC236}">
                <a16:creationId xmlns:a16="http://schemas.microsoft.com/office/drawing/2014/main" id="{2826C7D5-715F-C342-A531-BB29611AD169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980322" y="1858076"/>
            <a:ext cx="9911200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7AA6426-FF56-5345-B69C-CE78C4C36E1C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32;p6">
            <a:extLst>
              <a:ext uri="{FF2B5EF4-FFF2-40B4-BE49-F238E27FC236}">
                <a16:creationId xmlns:a16="http://schemas.microsoft.com/office/drawing/2014/main" id="{29785BF0-08BC-462A-855B-5755C4E6591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B80D67E-28DB-4394-B395-81B405A6F3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2044303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287A5AED-3BE0-F245-86CE-C53070C5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815" y="1873930"/>
            <a:ext cx="8426369" cy="59791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10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3020AC55-885A-D044-92E0-CB406041165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82814" y="4852265"/>
            <a:ext cx="8426370" cy="35967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 dirty="0"/>
              <a:t>Modifiez le style du sous titre </a:t>
            </a:r>
          </a:p>
        </p:txBody>
      </p:sp>
    </p:spTree>
    <p:extLst>
      <p:ext uri="{BB962C8B-B14F-4D97-AF65-F5344CB8AC3E}">
        <p14:creationId xmlns:p14="http://schemas.microsoft.com/office/powerpoint/2010/main" val="322244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1" y="2232147"/>
            <a:ext cx="4806351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</a:p>
        </p:txBody>
      </p:sp>
      <p:sp>
        <p:nvSpPr>
          <p:cNvPr id="15" name="Google Shape;32;p6">
            <a:extLst>
              <a:ext uri="{FF2B5EF4-FFF2-40B4-BE49-F238E27FC236}">
                <a16:creationId xmlns:a16="http://schemas.microsoft.com/office/drawing/2014/main" id="{1694EB44-9E14-4F2A-BECC-0B0403384AA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05845" y="6082680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Google Shape;25;p5">
            <a:extLst>
              <a:ext uri="{FF2B5EF4-FFF2-40B4-BE49-F238E27FC236}">
                <a16:creationId xmlns:a16="http://schemas.microsoft.com/office/drawing/2014/main" id="{8F91B836-7C3E-49A2-9849-8A3698623EBB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6772826" y="1240623"/>
            <a:ext cx="4433019" cy="501138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9FBFBF23-B3A9-4224-AA2C-7A19A4C691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  <p:sp>
        <p:nvSpPr>
          <p:cNvPr id="24" name="Google Shape;24;p5">
            <a:extLst>
              <a:ext uri="{FF2B5EF4-FFF2-40B4-BE49-F238E27FC236}">
                <a16:creationId xmlns:a16="http://schemas.microsoft.com/office/drawing/2014/main" id="{F5B4B604-7A44-4DAD-8B90-3B1ACFFE405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980321"/>
            <a:ext cx="4853260" cy="8777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rgbClr val="090095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</a:t>
            </a:r>
            <a:br>
              <a:rPr lang="fr-FR" dirty="0"/>
            </a:br>
            <a:r>
              <a:rPr lang="fr-FR" dirty="0"/>
              <a:t>le titre</a:t>
            </a:r>
            <a:endParaRPr dirty="0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32B17A13-D5F3-4AD3-B0F6-2F767FA6A699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149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020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017D8CF2-6DC2-B848-A5E3-6D4E43757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5" r="9156"/>
          <a:stretch/>
        </p:blipFill>
        <p:spPr>
          <a:xfrm>
            <a:off x="3566909" y="1385794"/>
            <a:ext cx="5041556" cy="314258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79E0B2D-D6A6-46FA-80C1-EA72A0A71B73}"/>
              </a:ext>
            </a:extLst>
          </p:cNvPr>
          <p:cNvSpPr txBox="1"/>
          <p:nvPr userDrawn="1"/>
        </p:nvSpPr>
        <p:spPr>
          <a:xfrm>
            <a:off x="4375265" y="4735058"/>
            <a:ext cx="3424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Barlow"/>
              </a:rPr>
              <a:t>www.ffjudo.com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BEA5828F-6946-4327-BE29-F32381D3DC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313" y="5218738"/>
            <a:ext cx="12192000" cy="70776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 b="0" u="none">
                <a:solidFill>
                  <a:schemeClr val="bg1"/>
                </a:solidFill>
                <a:latin typeface="Barlow"/>
              </a:defRPr>
            </a:lvl1pPr>
          </a:lstStyle>
          <a:p>
            <a:pPr algn="ctr"/>
            <a:r>
              <a:rPr lang="fr-FR" sz="1200"/>
              <a:t>CONTACT </a:t>
            </a:r>
          </a:p>
          <a:p>
            <a:pPr algn="ctr"/>
            <a:r>
              <a:rPr lang="fr-FR" sz="1200"/>
              <a:t>Prénom Nom</a:t>
            </a:r>
          </a:p>
          <a:p>
            <a:pPr algn="ctr"/>
            <a:r>
              <a:rPr lang="fr-FR" sz="1200"/>
              <a:t>Adresse, tél</a:t>
            </a:r>
            <a:endParaRPr lang="fr-FR" sz="1600"/>
          </a:p>
          <a:p>
            <a:pPr lvl="0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74F9E6-CA94-4F5B-9247-714AB37C3368}"/>
              </a:ext>
            </a:extLst>
          </p:cNvPr>
          <p:cNvSpPr/>
          <p:nvPr userDrawn="1"/>
        </p:nvSpPr>
        <p:spPr>
          <a:xfrm flipV="1">
            <a:off x="5093623" y="5092538"/>
            <a:ext cx="200475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83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1" y="1858076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8" name="Google Shape;25;p5">
            <a:extLst>
              <a:ext uri="{FF2B5EF4-FFF2-40B4-BE49-F238E27FC236}">
                <a16:creationId xmlns:a16="http://schemas.microsoft.com/office/drawing/2014/main" id="{37FDBF43-BCF7-D74D-A4DA-A2E2E422FD58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6282672" y="1858522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cs typeface="Adobe Devanagari" panose="02040503050201020203" pitchFamily="18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9" name="Google Shape;29;p6">
            <a:extLst>
              <a:ext uri="{FF2B5EF4-FFF2-40B4-BE49-F238E27FC236}">
                <a16:creationId xmlns:a16="http://schemas.microsoft.com/office/drawing/2014/main" id="{5DC65C95-BCD5-0541-81A5-EFAA27BEC96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8083"/>
            <a:ext cx="10225523" cy="5206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E155FB6-495F-854B-8763-E8CFC7067384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0D33634-D6A4-4CF7-829D-F3D56FFBDD1E}"/>
              </a:ext>
            </a:extLst>
          </p:cNvPr>
          <p:cNvCxnSpPr>
            <a:cxnSpLocks/>
          </p:cNvCxnSpPr>
          <p:nvPr userDrawn="1"/>
        </p:nvCxnSpPr>
        <p:spPr>
          <a:xfrm>
            <a:off x="6058263" y="1858076"/>
            <a:ext cx="0" cy="4019862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Google Shape;32;p6">
            <a:extLst>
              <a:ext uri="{FF2B5EF4-FFF2-40B4-BE49-F238E27FC236}">
                <a16:creationId xmlns:a16="http://schemas.microsoft.com/office/drawing/2014/main" id="{1B0C1DB9-9303-4776-9B24-5B71E62B0A3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3603B3B-C9FF-47F1-966E-7492206DED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409932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1 colonne +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A786D32-B8DC-4CF3-A03E-BF4E357A18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83324" y="0"/>
            <a:ext cx="5908676" cy="6669157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>
                <a:latin typeface="Barlow"/>
              </a:defRPr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 dirty="0"/>
              <a:t>Cliquez. Onglet « Insertion », image.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1" y="2284477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0" name="Google Shape;32;p6">
            <a:extLst>
              <a:ext uri="{FF2B5EF4-FFF2-40B4-BE49-F238E27FC236}">
                <a16:creationId xmlns:a16="http://schemas.microsoft.com/office/drawing/2014/main" id="{795A1952-79E7-46F0-8CFE-5BBC503046D6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65EBDEE8-7286-4505-90E1-6CBDC202E1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  <p:sp>
        <p:nvSpPr>
          <p:cNvPr id="17" name="Google Shape;24;p5">
            <a:extLst>
              <a:ext uri="{FF2B5EF4-FFF2-40B4-BE49-F238E27FC236}">
                <a16:creationId xmlns:a16="http://schemas.microsoft.com/office/drawing/2014/main" id="{EBAE92C4-41A9-42EC-9114-82CE134C693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980321"/>
            <a:ext cx="4853260" cy="8777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rgbClr val="090095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</a:t>
            </a:r>
            <a:br>
              <a:rPr lang="fr-FR" dirty="0"/>
            </a:br>
            <a:r>
              <a:rPr lang="fr-FR" dirty="0"/>
              <a:t>le titre</a:t>
            </a:r>
            <a:endParaRPr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D96F93F-9DCB-458A-BB47-A2907405E285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03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25;p5">
            <a:extLst>
              <a:ext uri="{FF2B5EF4-FFF2-40B4-BE49-F238E27FC236}">
                <a16:creationId xmlns:a16="http://schemas.microsoft.com/office/drawing/2014/main" id="{D8EC7F52-DD6A-4A18-8085-B8534EEDFB65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1138803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23" name="Google Shape;25;p5">
            <a:extLst>
              <a:ext uri="{FF2B5EF4-FFF2-40B4-BE49-F238E27FC236}">
                <a16:creationId xmlns:a16="http://schemas.microsoft.com/office/drawing/2014/main" id="{71B7F66C-5FF9-4F01-A388-8CAC805DBD2C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3779235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24" name="Google Shape;25;p5">
            <a:extLst>
              <a:ext uri="{FF2B5EF4-FFF2-40B4-BE49-F238E27FC236}">
                <a16:creationId xmlns:a16="http://schemas.microsoft.com/office/drawing/2014/main" id="{C6A585DF-B43D-44EF-B158-2138AD45C777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6414074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25" name="Google Shape;25;p5">
            <a:extLst>
              <a:ext uri="{FF2B5EF4-FFF2-40B4-BE49-F238E27FC236}">
                <a16:creationId xmlns:a16="http://schemas.microsoft.com/office/drawing/2014/main" id="{BB89BCC3-C074-43D1-B550-06B3D4104482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9058503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29" name="Espace réservé pour une image  4">
            <a:extLst>
              <a:ext uri="{FF2B5EF4-FFF2-40B4-BE49-F238E27FC236}">
                <a16:creationId xmlns:a16="http://schemas.microsoft.com/office/drawing/2014/main" id="{C90A7ACF-D2CA-4969-9CE8-AE529198F7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79235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0" name="Espace réservé pour une image  4">
            <a:extLst>
              <a:ext uri="{FF2B5EF4-FFF2-40B4-BE49-F238E27FC236}">
                <a16:creationId xmlns:a16="http://schemas.microsoft.com/office/drawing/2014/main" id="{63F74F9A-9401-4051-92B1-9088FA56BFF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803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A81C8697-B6A3-4517-852B-87C1FE8078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58502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pour une image  4">
            <a:extLst>
              <a:ext uri="{FF2B5EF4-FFF2-40B4-BE49-F238E27FC236}">
                <a16:creationId xmlns:a16="http://schemas.microsoft.com/office/drawing/2014/main" id="{2ED763CE-E3AB-4511-8062-80196FAF2C0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18070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3" name="Google Shape;29;p6">
            <a:extLst>
              <a:ext uri="{FF2B5EF4-FFF2-40B4-BE49-F238E27FC236}">
                <a16:creationId xmlns:a16="http://schemas.microsoft.com/office/drawing/2014/main" id="{15E65981-966F-4668-92BC-6DFA088DEC5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8083"/>
            <a:ext cx="10225523" cy="5206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4F77784A-1FAF-4B71-951E-4C661CCE924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Google Shape;32;p6">
            <a:extLst>
              <a:ext uri="{FF2B5EF4-FFF2-40B4-BE49-F238E27FC236}">
                <a16:creationId xmlns:a16="http://schemas.microsoft.com/office/drawing/2014/main" id="{04A7828A-BDFD-453B-A7F3-335B947B3C14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58AC0288-C6D1-4861-A185-4FBE1052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189960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 + 1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4" y="980322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sp>
        <p:nvSpPr>
          <p:cNvPr id="9" name="Google Shape;25;p5">
            <a:extLst>
              <a:ext uri="{FF2B5EF4-FFF2-40B4-BE49-F238E27FC236}">
                <a16:creationId xmlns:a16="http://schemas.microsoft.com/office/drawing/2014/main" id="{1226BB42-3328-8A42-92EC-D11B69B137C7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3410997" y="5292262"/>
            <a:ext cx="5336754" cy="8620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algn="ctr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 i="1">
                <a:solidFill>
                  <a:schemeClr val="bg1">
                    <a:lumMod val="50000"/>
                  </a:schemeClr>
                </a:solidFill>
                <a:latin typeface="Barlow"/>
                <a:ea typeface="Adobe Gothic Std B" panose="020B0800000000000000" pitchFamily="34" charset="-128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B7A187A5-12D8-5C46-9518-C722EA931B59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3" y="1858076"/>
            <a:ext cx="4923172" cy="29633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CD8414E8-536D-B542-8154-957AD1D8FE9E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6282673" y="1858074"/>
            <a:ext cx="4923172" cy="29633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cs typeface="Adobe Arabic" panose="02040503050201020203" pitchFamily="18" charset="-78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F3E7458-CE17-6F48-8268-C0CB6ECA6FF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F76F3C3-76AF-466B-9B83-574FD839672C}"/>
              </a:ext>
            </a:extLst>
          </p:cNvPr>
          <p:cNvCxnSpPr>
            <a:cxnSpLocks/>
          </p:cNvCxnSpPr>
          <p:nvPr userDrawn="1"/>
        </p:nvCxnSpPr>
        <p:spPr>
          <a:xfrm>
            <a:off x="6078644" y="1858074"/>
            <a:ext cx="0" cy="2963308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Google Shape;32;p6">
            <a:extLst>
              <a:ext uri="{FF2B5EF4-FFF2-40B4-BE49-F238E27FC236}">
                <a16:creationId xmlns:a16="http://schemas.microsoft.com/office/drawing/2014/main" id="{42C43A1C-48A7-40D1-BCE0-1672F969DBF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CEFD5076-C2B3-4235-84D1-C7423CE2B9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9997D5-6989-40D6-8161-0D1E6FCB0437}"/>
              </a:ext>
            </a:extLst>
          </p:cNvPr>
          <p:cNvSpPr/>
          <p:nvPr userDrawn="1"/>
        </p:nvSpPr>
        <p:spPr>
          <a:xfrm flipH="1">
            <a:off x="3177168" y="5292262"/>
            <a:ext cx="45719" cy="862034"/>
          </a:xfrm>
          <a:prstGeom prst="rect">
            <a:avLst/>
          </a:prstGeom>
          <a:solidFill>
            <a:srgbClr val="E6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11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3" y="984259"/>
            <a:ext cx="10225522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2" y="1858997"/>
            <a:ext cx="3219143" cy="39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8" name="Google Shape;25;p5">
            <a:extLst>
              <a:ext uri="{FF2B5EF4-FFF2-40B4-BE49-F238E27FC236}">
                <a16:creationId xmlns:a16="http://schemas.microsoft.com/office/drawing/2014/main" id="{37FDBF43-BCF7-D74D-A4DA-A2E2E422FD58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4578643" y="1858997"/>
            <a:ext cx="3031368" cy="3991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20" name="Google Shape;25;p5">
            <a:extLst>
              <a:ext uri="{FF2B5EF4-FFF2-40B4-BE49-F238E27FC236}">
                <a16:creationId xmlns:a16="http://schemas.microsoft.com/office/drawing/2014/main" id="{E38E4900-CD54-0D43-BB3A-68C03752E3AC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7989188" y="1869799"/>
            <a:ext cx="3031367" cy="3991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dirty="0"/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3B213520-0DA7-3B47-91E8-39B1A7EA47FE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4AA703BA-6114-4BED-BFBA-E09C1D5DAAEF}"/>
              </a:ext>
            </a:extLst>
          </p:cNvPr>
          <p:cNvCxnSpPr>
            <a:cxnSpLocks/>
          </p:cNvCxnSpPr>
          <p:nvPr userDrawn="1"/>
        </p:nvCxnSpPr>
        <p:spPr>
          <a:xfrm>
            <a:off x="4362377" y="1858997"/>
            <a:ext cx="1673" cy="4002401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3F62D67-B40A-4B78-92B0-62719CFB7A45}"/>
              </a:ext>
            </a:extLst>
          </p:cNvPr>
          <p:cNvCxnSpPr>
            <a:cxnSpLocks/>
          </p:cNvCxnSpPr>
          <p:nvPr userDrawn="1"/>
        </p:nvCxnSpPr>
        <p:spPr>
          <a:xfrm>
            <a:off x="7798763" y="1848195"/>
            <a:ext cx="1673" cy="4002401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Google Shape;32;p6">
            <a:extLst>
              <a:ext uri="{FF2B5EF4-FFF2-40B4-BE49-F238E27FC236}">
                <a16:creationId xmlns:a16="http://schemas.microsoft.com/office/drawing/2014/main" id="{736D99F8-460D-4519-8B5D-7616B9546EAC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FBC296AE-92F3-4C35-9759-34D027E747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54529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6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3" y="984259"/>
            <a:ext cx="10225522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93312183-131D-A94F-8118-E79A0CDF63D6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1167733" y="169038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5" name="Espace réservé pour une image  14">
            <a:extLst>
              <a:ext uri="{FF2B5EF4-FFF2-40B4-BE49-F238E27FC236}">
                <a16:creationId xmlns:a16="http://schemas.microsoft.com/office/drawing/2014/main" id="{21C84905-79D9-194A-9008-A0B274BEAAFD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4680479" y="169038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7" name="Espace réservé pour une image  14">
            <a:extLst>
              <a:ext uri="{FF2B5EF4-FFF2-40B4-BE49-F238E27FC236}">
                <a16:creationId xmlns:a16="http://schemas.microsoft.com/office/drawing/2014/main" id="{79700A53-C8BD-9145-A632-5569BFB6647E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8199456" y="1688400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38" name="Espace réservé du texte 137">
            <a:extLst>
              <a:ext uri="{FF2B5EF4-FFF2-40B4-BE49-F238E27FC236}">
                <a16:creationId xmlns:a16="http://schemas.microsoft.com/office/drawing/2014/main" id="{91A42506-6AAD-C949-BF1F-B08C2539A1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22338" y="2341626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 dirty="0"/>
              <a:t>Cliquez pour ajouter du texte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140" name="Espace réservé du texte 137">
            <a:extLst>
              <a:ext uri="{FF2B5EF4-FFF2-40B4-BE49-F238E27FC236}">
                <a16:creationId xmlns:a16="http://schemas.microsoft.com/office/drawing/2014/main" id="{D851EDAF-C78C-A148-9B20-9AE25DD656A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25415" y="235045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 dirty="0"/>
              <a:t>Cliquez pour ajouter du texte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142" name="Espace réservé du texte 137">
            <a:extLst>
              <a:ext uri="{FF2B5EF4-FFF2-40B4-BE49-F238E27FC236}">
                <a16:creationId xmlns:a16="http://schemas.microsoft.com/office/drawing/2014/main" id="{61993889-DF2F-1247-B6E1-1573BE0C8C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28492" y="235045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 dirty="0"/>
              <a:t>Cliquez pour ajouter du texte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cxnSp>
        <p:nvCxnSpPr>
          <p:cNvPr id="150" name="Connecteur droit 149">
            <a:extLst>
              <a:ext uri="{FF2B5EF4-FFF2-40B4-BE49-F238E27FC236}">
                <a16:creationId xmlns:a16="http://schemas.microsoft.com/office/drawing/2014/main" id="{9088F0E8-58BD-E24B-8FD6-E98076349B88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6CBB21E-61FC-404B-BF12-835E6794EDC8}"/>
              </a:ext>
            </a:extLst>
          </p:cNvPr>
          <p:cNvCxnSpPr>
            <a:cxnSpLocks/>
          </p:cNvCxnSpPr>
          <p:nvPr userDrawn="1"/>
        </p:nvCxnSpPr>
        <p:spPr>
          <a:xfrm>
            <a:off x="4344931" y="2341626"/>
            <a:ext cx="0" cy="433747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22EA1F3-4AA3-4A84-B869-C8B28171F5E0}"/>
              </a:ext>
            </a:extLst>
          </p:cNvPr>
          <p:cNvCxnSpPr>
            <a:cxnSpLocks/>
          </p:cNvCxnSpPr>
          <p:nvPr userDrawn="1"/>
        </p:nvCxnSpPr>
        <p:spPr>
          <a:xfrm>
            <a:off x="921600" y="4181731"/>
            <a:ext cx="10341491" cy="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BF3DB55-94AA-4F87-98C7-2BF7FB13664B}"/>
              </a:ext>
            </a:extLst>
          </p:cNvPr>
          <p:cNvCxnSpPr>
            <a:cxnSpLocks/>
          </p:cNvCxnSpPr>
          <p:nvPr userDrawn="1"/>
        </p:nvCxnSpPr>
        <p:spPr>
          <a:xfrm>
            <a:off x="7858839" y="2341626"/>
            <a:ext cx="0" cy="433747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Espace réservé pour une image  14">
            <a:extLst>
              <a:ext uri="{FF2B5EF4-FFF2-40B4-BE49-F238E27FC236}">
                <a16:creationId xmlns:a16="http://schemas.microsoft.com/office/drawing/2014/main" id="{A535389A-B955-4954-BE67-C2289D9C0463}"/>
              </a:ext>
            </a:extLst>
          </p:cNvPr>
          <p:cNvSpPr>
            <a:spLocks noGrp="1" noChangeAspect="1"/>
          </p:cNvSpPr>
          <p:nvPr>
            <p:ph type="pic" sz="quarter" idx="48"/>
          </p:nvPr>
        </p:nvSpPr>
        <p:spPr>
          <a:xfrm>
            <a:off x="1162977" y="436234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8" name="Espace réservé pour une image  14">
            <a:extLst>
              <a:ext uri="{FF2B5EF4-FFF2-40B4-BE49-F238E27FC236}">
                <a16:creationId xmlns:a16="http://schemas.microsoft.com/office/drawing/2014/main" id="{69154872-0613-416C-A9CF-2814463BDC8A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4675723" y="436234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9" name="Espace réservé pour une image  14">
            <a:extLst>
              <a:ext uri="{FF2B5EF4-FFF2-40B4-BE49-F238E27FC236}">
                <a16:creationId xmlns:a16="http://schemas.microsoft.com/office/drawing/2014/main" id="{1C5552CF-D39F-47A5-9A84-00633C97D340}"/>
              </a:ext>
            </a:extLst>
          </p:cNvPr>
          <p:cNvSpPr>
            <a:spLocks noGrp="1" noChangeAspect="1"/>
          </p:cNvSpPr>
          <p:nvPr>
            <p:ph type="pic" sz="quarter" idx="50"/>
          </p:nvPr>
        </p:nvSpPr>
        <p:spPr>
          <a:xfrm>
            <a:off x="8194700" y="4360360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0" name="Espace réservé du texte 137">
            <a:extLst>
              <a:ext uri="{FF2B5EF4-FFF2-40B4-BE49-F238E27FC236}">
                <a16:creationId xmlns:a16="http://schemas.microsoft.com/office/drawing/2014/main" id="{616C3192-793D-4C9A-8E01-FFE5601E339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17582" y="5013586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 dirty="0"/>
              <a:t>Cliquez pour ajouter du texte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31" name="Espace réservé du texte 137">
            <a:extLst>
              <a:ext uri="{FF2B5EF4-FFF2-40B4-BE49-F238E27FC236}">
                <a16:creationId xmlns:a16="http://schemas.microsoft.com/office/drawing/2014/main" id="{EA4CE173-6E35-4936-863D-DF7D5E2955A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420659" y="502241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 dirty="0"/>
              <a:t>Cliquez pour ajouter du texte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32" name="Espace réservé du texte 137">
            <a:extLst>
              <a:ext uri="{FF2B5EF4-FFF2-40B4-BE49-F238E27FC236}">
                <a16:creationId xmlns:a16="http://schemas.microsoft.com/office/drawing/2014/main" id="{ED06A390-441C-4B5B-906D-D3B17839B3A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923736" y="502241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 dirty="0"/>
              <a:t>Cliquez pour ajouter du texte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38" name="Google Shape;32;p6">
            <a:extLst>
              <a:ext uri="{FF2B5EF4-FFF2-40B4-BE49-F238E27FC236}">
                <a16:creationId xmlns:a16="http://schemas.microsoft.com/office/drawing/2014/main" id="{C15C1D79-CC65-4F88-83E7-7523596F8D8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D05E616E-F294-4A11-9D67-740E9CFC3F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241416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032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oogle Shape;238;p29">
            <a:extLst>
              <a:ext uri="{FF2B5EF4-FFF2-40B4-BE49-F238E27FC236}">
                <a16:creationId xmlns:a16="http://schemas.microsoft.com/office/drawing/2014/main" id="{40214647-D6DE-448C-B89C-1FB4AC48BB09}"/>
              </a:ext>
            </a:extLst>
          </p:cNvPr>
          <p:cNvGrpSpPr/>
          <p:nvPr/>
        </p:nvGrpSpPr>
        <p:grpSpPr>
          <a:xfrm>
            <a:off x="5041155" y="3755679"/>
            <a:ext cx="2291107" cy="264400"/>
            <a:chOff x="4908100" y="1493307"/>
            <a:chExt cx="1718330" cy="198300"/>
          </a:xfrm>
        </p:grpSpPr>
        <p:cxnSp>
          <p:nvCxnSpPr>
            <p:cNvPr id="30" name="Google Shape;239;p29">
              <a:extLst>
                <a:ext uri="{FF2B5EF4-FFF2-40B4-BE49-F238E27FC236}">
                  <a16:creationId xmlns:a16="http://schemas.microsoft.com/office/drawing/2014/main" id="{23A8E09D-AEA5-4C96-9C7A-E13C1EE1DC7B}"/>
                </a:ext>
              </a:extLst>
            </p:cNvPr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" name="Google Shape;241;p29">
              <a:extLst>
                <a:ext uri="{FF2B5EF4-FFF2-40B4-BE49-F238E27FC236}">
                  <a16:creationId xmlns:a16="http://schemas.microsoft.com/office/drawing/2014/main" id="{CF0E7474-D665-4132-91F0-7BAB7655EF2A}"/>
                </a:ext>
              </a:extLst>
            </p:cNvPr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4246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" name="Google Shape;244;p29">
            <a:extLst>
              <a:ext uri="{FF2B5EF4-FFF2-40B4-BE49-F238E27FC236}">
                <a16:creationId xmlns:a16="http://schemas.microsoft.com/office/drawing/2014/main" id="{93DB4BBE-4BFD-499A-B5E9-A04CFC646BBC}"/>
              </a:ext>
            </a:extLst>
          </p:cNvPr>
          <p:cNvGrpSpPr/>
          <p:nvPr/>
        </p:nvGrpSpPr>
        <p:grpSpPr>
          <a:xfrm>
            <a:off x="4580888" y="5240615"/>
            <a:ext cx="2746303" cy="264400"/>
            <a:chOff x="4562900" y="3212150"/>
            <a:chExt cx="2059727" cy="198300"/>
          </a:xfrm>
        </p:grpSpPr>
        <p:cxnSp>
          <p:nvCxnSpPr>
            <p:cNvPr id="27" name="Google Shape;245;p29">
              <a:extLst>
                <a:ext uri="{FF2B5EF4-FFF2-40B4-BE49-F238E27FC236}">
                  <a16:creationId xmlns:a16="http://schemas.microsoft.com/office/drawing/2014/main" id="{B7320E86-3EC0-46BB-B53E-6AA2E0948EFF}"/>
                </a:ext>
              </a:extLst>
            </p:cNvPr>
            <p:cNvCxnSpPr/>
            <p:nvPr/>
          </p:nvCxnSpPr>
          <p:spPr>
            <a:xfrm>
              <a:off x="4562900" y="3312540"/>
              <a:ext cx="20571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" name="Google Shape;247;p29">
              <a:extLst>
                <a:ext uri="{FF2B5EF4-FFF2-40B4-BE49-F238E27FC236}">
                  <a16:creationId xmlns:a16="http://schemas.microsoft.com/office/drawing/2014/main" id="{2CDDC26E-F748-4B02-BBE4-9E187594102E}"/>
                </a:ext>
              </a:extLst>
            </p:cNvPr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rgbClr val="4246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9" name="Google Shape;249;p29">
            <a:extLst>
              <a:ext uri="{FF2B5EF4-FFF2-40B4-BE49-F238E27FC236}">
                <a16:creationId xmlns:a16="http://schemas.microsoft.com/office/drawing/2014/main" id="{70D79D0F-81FD-41D6-ADD1-94946D9FEB43}"/>
              </a:ext>
            </a:extLst>
          </p:cNvPr>
          <p:cNvGrpSpPr/>
          <p:nvPr/>
        </p:nvGrpSpPr>
        <p:grpSpPr>
          <a:xfrm>
            <a:off x="4580886" y="2284704"/>
            <a:ext cx="2751373" cy="264400"/>
            <a:chOff x="4562900" y="1493307"/>
            <a:chExt cx="2063530" cy="198300"/>
          </a:xfrm>
        </p:grpSpPr>
        <p:cxnSp>
          <p:nvCxnSpPr>
            <p:cNvPr id="24" name="Google Shape;250;p29">
              <a:extLst>
                <a:ext uri="{FF2B5EF4-FFF2-40B4-BE49-F238E27FC236}">
                  <a16:creationId xmlns:a16="http://schemas.microsoft.com/office/drawing/2014/main" id="{218E737A-711D-47AF-A76C-B0EB179E9968}"/>
                </a:ext>
              </a:extLst>
            </p:cNvPr>
            <p:cNvCxnSpPr/>
            <p:nvPr/>
          </p:nvCxnSpPr>
          <p:spPr>
            <a:xfrm>
              <a:off x="4562900" y="1593255"/>
              <a:ext cx="20604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52;p29">
              <a:extLst>
                <a:ext uri="{FF2B5EF4-FFF2-40B4-BE49-F238E27FC236}">
                  <a16:creationId xmlns:a16="http://schemas.microsoft.com/office/drawing/2014/main" id="{BFFE3F61-9E19-41BB-A090-ECC94B716A21}"/>
                </a:ext>
              </a:extLst>
            </p:cNvPr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4246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0" name="Google Shape;254;p29">
            <a:extLst>
              <a:ext uri="{FF2B5EF4-FFF2-40B4-BE49-F238E27FC236}">
                <a16:creationId xmlns:a16="http://schemas.microsoft.com/office/drawing/2014/main" id="{5706245C-F4E4-4F2D-935D-38DF15CFE616}"/>
              </a:ext>
            </a:extLst>
          </p:cNvPr>
          <p:cNvGrpSpPr/>
          <p:nvPr/>
        </p:nvGrpSpPr>
        <p:grpSpPr>
          <a:xfrm>
            <a:off x="2249813" y="1859437"/>
            <a:ext cx="4686415" cy="4336003"/>
            <a:chOff x="2991269" y="1153325"/>
            <a:chExt cx="3514811" cy="3252002"/>
          </a:xfrm>
        </p:grpSpPr>
        <p:sp>
          <p:nvSpPr>
            <p:cNvPr id="16" name="Google Shape;255;p29">
              <a:extLst>
                <a:ext uri="{FF2B5EF4-FFF2-40B4-BE49-F238E27FC236}">
                  <a16:creationId xmlns:a16="http://schemas.microsoft.com/office/drawing/2014/main" id="{BDB210FB-EFF7-4808-8AF6-3404455E89C4}"/>
                </a:ext>
              </a:extLst>
            </p:cNvPr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ABB4B8"/>
            </a:solidFill>
            <a:ln>
              <a:noFill/>
            </a:ln>
          </p:spPr>
        </p:sp>
        <p:sp>
          <p:nvSpPr>
            <p:cNvPr id="17" name="Google Shape;256;p29">
              <a:extLst>
                <a:ext uri="{FF2B5EF4-FFF2-40B4-BE49-F238E27FC236}">
                  <a16:creationId xmlns:a16="http://schemas.microsoft.com/office/drawing/2014/main" id="{E8CEEC98-BA3B-4937-944C-26EBEF5E30BA}"/>
                </a:ext>
              </a:extLst>
            </p:cNvPr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</p:sp>
        <p:sp>
          <p:nvSpPr>
            <p:cNvPr id="18" name="Google Shape;257;p29">
              <a:extLst>
                <a:ext uri="{FF2B5EF4-FFF2-40B4-BE49-F238E27FC236}">
                  <a16:creationId xmlns:a16="http://schemas.microsoft.com/office/drawing/2014/main" id="{ACDDA2F9-A019-4863-8ADD-64B7A9990F0F}"/>
                </a:ext>
              </a:extLst>
            </p:cNvPr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" name="Google Shape;258;p29">
              <a:extLst>
                <a:ext uri="{FF2B5EF4-FFF2-40B4-BE49-F238E27FC236}">
                  <a16:creationId xmlns:a16="http://schemas.microsoft.com/office/drawing/2014/main" id="{EFA52B5A-14C1-48EA-9FBE-FA759AB1AEAD}"/>
                </a:ext>
              </a:extLst>
            </p:cNvPr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ABB4B8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" name="Google Shape;259;p29">
              <a:extLst>
                <a:ext uri="{FF2B5EF4-FFF2-40B4-BE49-F238E27FC236}">
                  <a16:creationId xmlns:a16="http://schemas.microsoft.com/office/drawing/2014/main" id="{5B63343D-1593-415C-9FF3-ACC184EBE63E}"/>
                </a:ext>
              </a:extLst>
            </p:cNvPr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" name="Google Shape;260;p29">
              <a:extLst>
                <a:ext uri="{FF2B5EF4-FFF2-40B4-BE49-F238E27FC236}">
                  <a16:creationId xmlns:a16="http://schemas.microsoft.com/office/drawing/2014/main" id="{C2C93CF9-EA61-4561-B8F8-D376C5C8B919}"/>
                </a:ext>
              </a:extLst>
            </p:cNvPr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" name="Google Shape;261;p29">
              <a:extLst>
                <a:ext uri="{FF2B5EF4-FFF2-40B4-BE49-F238E27FC236}">
                  <a16:creationId xmlns:a16="http://schemas.microsoft.com/office/drawing/2014/main" id="{861F779D-12F4-478E-926B-A4AF7EF8977C}"/>
                </a:ext>
              </a:extLst>
            </p:cNvPr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3" name="Google Shape;262;p29">
              <a:extLst>
                <a:ext uri="{FF2B5EF4-FFF2-40B4-BE49-F238E27FC236}">
                  <a16:creationId xmlns:a16="http://schemas.microsoft.com/office/drawing/2014/main" id="{4F504D4E-AB1A-49E6-90B4-A66A02794EBB}"/>
                </a:ext>
              </a:extLst>
            </p:cNvPr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11" name="Google Shape;253;p29">
            <a:extLst>
              <a:ext uri="{FF2B5EF4-FFF2-40B4-BE49-F238E27FC236}">
                <a16:creationId xmlns:a16="http://schemas.microsoft.com/office/drawing/2014/main" id="{6D2C4E68-65F4-463A-A329-AE1BD6C5C6CF}"/>
              </a:ext>
            </a:extLst>
          </p:cNvPr>
          <p:cNvSpPr txBox="1"/>
          <p:nvPr/>
        </p:nvSpPr>
        <p:spPr>
          <a:xfrm>
            <a:off x="7034114" y="2209349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 dirty="0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1</a:t>
            </a:r>
            <a:endParaRPr sz="1100" b="1" dirty="0">
              <a:solidFill>
                <a:srgbClr val="FFFFFF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12" name="Google Shape;242;p29">
            <a:extLst>
              <a:ext uri="{FF2B5EF4-FFF2-40B4-BE49-F238E27FC236}">
                <a16:creationId xmlns:a16="http://schemas.microsoft.com/office/drawing/2014/main" id="{E287E9C1-B223-498B-8A33-7872840221B2}"/>
              </a:ext>
            </a:extLst>
          </p:cNvPr>
          <p:cNvSpPr txBox="1"/>
          <p:nvPr/>
        </p:nvSpPr>
        <p:spPr>
          <a:xfrm>
            <a:off x="7034114" y="3680323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 dirty="0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2</a:t>
            </a:r>
            <a:endParaRPr sz="1100" b="1" dirty="0">
              <a:solidFill>
                <a:srgbClr val="FFFFFF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14" name="Google Shape;248;p29">
            <a:extLst>
              <a:ext uri="{FF2B5EF4-FFF2-40B4-BE49-F238E27FC236}">
                <a16:creationId xmlns:a16="http://schemas.microsoft.com/office/drawing/2014/main" id="{48058F2D-DA6A-45A8-979A-6B61B177504B}"/>
              </a:ext>
            </a:extLst>
          </p:cNvPr>
          <p:cNvSpPr txBox="1"/>
          <p:nvPr/>
        </p:nvSpPr>
        <p:spPr>
          <a:xfrm>
            <a:off x="7029043" y="5165895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 dirty="0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3</a:t>
            </a:r>
            <a:endParaRPr sz="1100" b="1" dirty="0">
              <a:solidFill>
                <a:srgbClr val="FFFFFF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AA5A390D-2017-4EF0-83B2-BA54862D3B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53313" y="2212695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39FC5EC3-3534-4E07-9C89-89F40FE026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16427" y="3683961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9168270A-7BC1-4728-9ED8-24DCBC64F5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51858" y="5200822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38" name="Google Shape;32;p6">
            <a:extLst>
              <a:ext uri="{FF2B5EF4-FFF2-40B4-BE49-F238E27FC236}">
                <a16:creationId xmlns:a16="http://schemas.microsoft.com/office/drawing/2014/main" id="{13D7A270-8E6B-40F9-8D25-B94CC804B12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A4A5DC99-3846-4DCC-9F34-58D0C3ECE3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409069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97500AB-525E-E34C-820E-370900AC2016}"/>
              </a:ext>
            </a:extLst>
          </p:cNvPr>
          <p:cNvSpPr/>
          <p:nvPr userDrawn="1"/>
        </p:nvSpPr>
        <p:spPr>
          <a:xfrm>
            <a:off x="-69574" y="6679095"/>
            <a:ext cx="12304643" cy="262031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Google Shape;32;p6">
            <a:extLst>
              <a:ext uri="{FF2B5EF4-FFF2-40B4-BE49-F238E27FC236}">
                <a16:creationId xmlns:a16="http://schemas.microsoft.com/office/drawing/2014/main" id="{B4891CD4-3824-4F17-BDC6-B3EE5D1F3D6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Google Shape;46;p9">
            <a:extLst>
              <a:ext uri="{FF2B5EF4-FFF2-40B4-BE49-F238E27FC236}">
                <a16:creationId xmlns:a16="http://schemas.microsoft.com/office/drawing/2014/main" id="{92EEA46C-ABEE-3B49-9A94-D92E0FE047BC}"/>
              </a:ext>
            </a:extLst>
          </p:cNvPr>
          <p:cNvSpPr txBox="1">
            <a:spLocks/>
          </p:cNvSpPr>
          <p:nvPr userDrawn="1"/>
        </p:nvSpPr>
        <p:spPr>
          <a:xfrm>
            <a:off x="8736107" y="489479"/>
            <a:ext cx="1573082" cy="162687"/>
          </a:xfrm>
          <a:prstGeom prst="rect">
            <a:avLst/>
          </a:prstGeom>
          <a:ln w="19050">
            <a:solidFill>
              <a:srgbClr val="0A0096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04792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bg2">
                  <a:lumMod val="90000"/>
                </a:schemeClr>
              </a:buClr>
              <a:buSzPts val="1600"/>
              <a:buFont typeface="+mj-lt"/>
              <a:buNone/>
              <a:tabLst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b="1" dirty="0">
                <a:solidFill>
                  <a:schemeClr val="tx1"/>
                </a:solidFill>
              </a:rPr>
              <a:t>Ranking </a:t>
            </a:r>
            <a:r>
              <a:rPr lang="fr-FR" sz="900" b="1" dirty="0" err="1">
                <a:solidFill>
                  <a:schemeClr val="tx1"/>
                </a:solidFill>
              </a:rPr>
              <a:t>list</a:t>
            </a:r>
            <a:endParaRPr lang="fr-FR" sz="900" b="1" dirty="0">
              <a:solidFill>
                <a:schemeClr val="tx1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1244A78-D027-704D-B511-597D4F3201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09190" y="122549"/>
            <a:ext cx="1757935" cy="89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78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3" r:id="rId2"/>
    <p:sldLayoutId id="2147483754" r:id="rId3"/>
    <p:sldLayoutId id="2147483763" r:id="rId4"/>
    <p:sldLayoutId id="2147483765" r:id="rId5"/>
    <p:sldLayoutId id="2147483755" r:id="rId6"/>
    <p:sldLayoutId id="2147483756" r:id="rId7"/>
    <p:sldLayoutId id="2147483757" r:id="rId8"/>
    <p:sldLayoutId id="2147483766" r:id="rId9"/>
    <p:sldLayoutId id="2147483767" r:id="rId10"/>
    <p:sldLayoutId id="2147483758" r:id="rId11"/>
    <p:sldLayoutId id="2147483759" r:id="rId12"/>
    <p:sldLayoutId id="21474837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98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75" r:id="rId3"/>
    <p:sldLayoutId id="214748381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699B8B-A1B0-4142-AC30-102699662A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Google Shape;46;p9">
            <a:extLst>
              <a:ext uri="{FF2B5EF4-FFF2-40B4-BE49-F238E27FC236}">
                <a16:creationId xmlns:a16="http://schemas.microsoft.com/office/drawing/2014/main" id="{05DA12A9-4909-7D44-809F-8ACB8F415C23}"/>
              </a:ext>
            </a:extLst>
          </p:cNvPr>
          <p:cNvSpPr txBox="1">
            <a:spLocks/>
          </p:cNvSpPr>
          <p:nvPr userDrawn="1"/>
        </p:nvSpPr>
        <p:spPr>
          <a:xfrm>
            <a:off x="8736107" y="489479"/>
            <a:ext cx="1573082" cy="162687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04792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bg2">
                  <a:lumMod val="90000"/>
                </a:schemeClr>
              </a:buClr>
              <a:buSzPts val="1600"/>
              <a:buFont typeface="+mj-lt"/>
              <a:buNone/>
              <a:tabLst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b="1" dirty="0">
                <a:solidFill>
                  <a:schemeClr val="bg1"/>
                </a:solidFill>
              </a:rPr>
              <a:t>Nom de l’événement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7D6C13C-99EB-5443-AA85-B2461218A8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09189" y="122549"/>
            <a:ext cx="1757937" cy="89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09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77" r:id="rId3"/>
    <p:sldLayoutId id="21474837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699B8B-A1B0-4142-AC30-102699662A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665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olivier.chauvin@ffjudo.com" TargetMode="External"/><Relationship Id="rId2" Type="http://schemas.openxmlformats.org/officeDocument/2006/relationships/hyperlink" Target="https://liguebfc.ffjudo.com/page/ranking-list-benjaminsminime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olivier.chauvin@ffjudo.com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Espace réservé pour une image  32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C1CD9785-FA38-4882-AC5F-57F169D12DC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D32FE82-AEA6-4A55-856E-579EDD1B10D4}"/>
              </a:ext>
            </a:extLst>
          </p:cNvPr>
          <p:cNvSpPr/>
          <p:nvPr/>
        </p:nvSpPr>
        <p:spPr>
          <a:xfrm>
            <a:off x="1882816" y="2723610"/>
            <a:ext cx="8426369" cy="1149532"/>
          </a:xfrm>
          <a:prstGeom prst="rect">
            <a:avLst/>
          </a:prstGeom>
          <a:solidFill>
            <a:srgbClr val="FFFFFF">
              <a:alpha val="69804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2C288DE0-F2FB-40D1-8E75-A68B7E38637B}"/>
              </a:ext>
            </a:extLst>
          </p:cNvPr>
          <p:cNvSpPr txBox="1">
            <a:spLocks/>
          </p:cNvSpPr>
          <p:nvPr/>
        </p:nvSpPr>
        <p:spPr>
          <a:xfrm>
            <a:off x="1882816" y="2999420"/>
            <a:ext cx="8426369" cy="59791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rgbClr val="0A0096"/>
                </a:solidFill>
                <a:latin typeface="Montserrat" panose="00000800000000000000" pitchFamily="2" charset="0"/>
              </a:rPr>
              <a:t>Ranking List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078E40A-6D3C-F947-AB65-EDFB398C3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09189" y="122549"/>
            <a:ext cx="1757937" cy="89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54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5D7623-F727-8CA3-AA35-901C21812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Communication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553B9C-346B-C6D7-3D79-322948A491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00C5EB4-5043-6C5E-C2E4-6CF2F147A8DE}"/>
              </a:ext>
            </a:extLst>
          </p:cNvPr>
          <p:cNvSpPr txBox="1"/>
          <p:nvPr/>
        </p:nvSpPr>
        <p:spPr>
          <a:xfrm>
            <a:off x="927234" y="2413785"/>
            <a:ext cx="10846377" cy="4001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La liste de classement sera actualisée après chaque tournoi référencé dans la «Ranking-List »</a:t>
            </a:r>
            <a:endParaRPr lang="fr-FR" sz="1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ABD4FC7-ED43-8604-0A12-3E24CD148DCB}"/>
              </a:ext>
            </a:extLst>
          </p:cNvPr>
          <p:cNvSpPr txBox="1"/>
          <p:nvPr/>
        </p:nvSpPr>
        <p:spPr>
          <a:xfrm>
            <a:off x="927233" y="3908628"/>
            <a:ext cx="10846377" cy="92333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Pour consulter l’évolution de la « Ranking-List », une page internet du site de la ligue sera dédiée: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hlinkClick r:id="rId2"/>
              </a:rPr>
              <a:t>https://liguebfc.ffjudo.com/page/ranking-list-benjaminsminimes</a:t>
            </a: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E6CCF4F-DBD1-A01D-D4EC-9C9CFF63D7CC}"/>
              </a:ext>
            </a:extLst>
          </p:cNvPr>
          <p:cNvSpPr txBox="1"/>
          <p:nvPr/>
        </p:nvSpPr>
        <p:spPr>
          <a:xfrm>
            <a:off x="980322" y="5586664"/>
            <a:ext cx="10846377" cy="92333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Plus d’informations : </a:t>
            </a:r>
            <a:r>
              <a:rPr lang="fr-FR" sz="2000" dirty="0">
                <a:hlinkClick r:id="rId3"/>
              </a:rPr>
              <a:t>olivier.chauvin@ffjudo.com</a:t>
            </a: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Les conseillers techniques fédéraux</a:t>
            </a: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25473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4A2E28-8332-4A52-825F-FE0C7BBC4C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fr-FR" sz="1300" b="1" dirty="0"/>
              <a:t>CONTACT</a:t>
            </a:r>
          </a:p>
          <a:p>
            <a:pPr algn="ctr"/>
            <a:r>
              <a:rPr lang="fr-FR" dirty="0"/>
              <a:t>Olivier CHAUVIN</a:t>
            </a:r>
          </a:p>
          <a:p>
            <a:pPr algn="ctr"/>
            <a:r>
              <a:rPr lang="fr-FR" dirty="0">
                <a:hlinkClick r:id="rId2"/>
              </a:rPr>
              <a:t>olivier.chauvin@ffjudo.com</a:t>
            </a:r>
            <a:endParaRPr lang="fr-FR" dirty="0"/>
          </a:p>
          <a:p>
            <a:pPr algn="ctr"/>
            <a:r>
              <a:rPr lang="fr-FR" dirty="0"/>
              <a:t>06 81 52 65 00</a:t>
            </a:r>
          </a:p>
        </p:txBody>
      </p:sp>
    </p:spTree>
    <p:extLst>
      <p:ext uri="{BB962C8B-B14F-4D97-AF65-F5344CB8AC3E}">
        <p14:creationId xmlns:p14="http://schemas.microsoft.com/office/powerpoint/2010/main" val="929188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8D8815-1B88-49CE-A8D4-493301311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une Ranking List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0B6AACD-756F-43A0-96F5-4F25AEF45C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Ajouter du texte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1EC6B7-6665-7BFE-8326-5E4B776C1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52" y="1549172"/>
            <a:ext cx="2441372" cy="244137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76D8E6A-BA6F-623B-C126-D788EAFDB83E}"/>
              </a:ext>
            </a:extLst>
          </p:cNvPr>
          <p:cNvSpPr txBox="1"/>
          <p:nvPr/>
        </p:nvSpPr>
        <p:spPr>
          <a:xfrm>
            <a:off x="4838726" y="2067052"/>
            <a:ext cx="6614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Augmenter l’offre et la qualité des tournois en BFC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Augmenter la participation sur des tournois identifiés sur le territoire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Dynamiser et proposer aux clubs une offre sportive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Valoriser les judokas (visibilité du classement)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F207E0C-0C57-A78C-0E48-DEC8954D4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52" y="4496292"/>
            <a:ext cx="2441372" cy="16295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29CE39F-68D5-215F-80EC-07E3DC63F28D}"/>
              </a:ext>
            </a:extLst>
          </p:cNvPr>
          <p:cNvSpPr txBox="1"/>
          <p:nvPr/>
        </p:nvSpPr>
        <p:spPr>
          <a:xfrm>
            <a:off x="4838726" y="4519869"/>
            <a:ext cx="69177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Outils de détection à destination des comités départementaux ou de la ligue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Suivi du parcours des judokas investis dans un parcours sportif dès le plus jeune âge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 cahier des charges unique qui permet une lisibilité régionale</a:t>
            </a:r>
          </a:p>
        </p:txBody>
      </p:sp>
    </p:spTree>
    <p:extLst>
      <p:ext uri="{BB962C8B-B14F-4D97-AF65-F5344CB8AC3E}">
        <p14:creationId xmlns:p14="http://schemas.microsoft.com/office/powerpoint/2010/main" val="56322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3F7695-4D3F-8DB3-909F-00373017A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Ranking List Minimes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B8D25F-57E0-4443-4D4C-A4C1268F92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93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267DC9-974E-B9FB-420E-B785DBFE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5CDEED-BC2F-5B65-FAC4-B4727F6960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Créer un nouveau système de qualification permettant de :</a:t>
            </a:r>
          </a:p>
          <a:p>
            <a:endParaRPr lang="fr-FR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fr-FR" dirty="0"/>
              <a:t>Multiplier l’offre sportive régionale pour cette catégorie d’âge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dirty="0"/>
              <a:t>Valoriser les tournois référencés dans notre ligue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dirty="0"/>
              <a:t>Détecter les meilleurs minimes pour leur proposer différents tournois et stages encadrés par la ligue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dirty="0"/>
              <a:t>Redonner de l’importance à la phase départementale (ou </a:t>
            </a:r>
            <a:r>
              <a:rPr lang="fr-FR" dirty="0" err="1"/>
              <a:t>bidépartementale</a:t>
            </a:r>
            <a:r>
              <a:rPr lang="fr-FR" dirty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dirty="0"/>
              <a:t>Proposer 2 systèmes de qualification afin que chaque judoka puisse accéder à la phase régional dans les conditions qu’il détermine avec son club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FEF69B-444B-CB33-4020-149223007D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204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EEAB3D-70D5-CAA6-686D-11E58D179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Quotas qualificatifs – Coupe BFC Minimes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C0C5EA-F648-8528-A84C-47E6687E3B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ZoneTexte 17">
            <a:extLst>
              <a:ext uri="{FF2B5EF4-FFF2-40B4-BE49-F238E27FC236}">
                <a16:creationId xmlns:a16="http://schemas.microsoft.com/office/drawing/2014/main" id="{39C8F6EB-7CA3-5CB1-B1AC-B6A4A602F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484" y="7279443"/>
            <a:ext cx="412670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Qualification garantie</a:t>
            </a:r>
          </a:p>
          <a:p>
            <a:pPr algn="ctr" eaLnBrk="1" hangingPunct="1"/>
            <a:r>
              <a:rPr lang="fr-FR" altLang="fr-FR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hors « </a:t>
            </a:r>
            <a:r>
              <a:rPr lang="fr-FR" altLang="fr-FR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ranking-list</a:t>
            </a:r>
            <a:r>
              <a:rPr lang="fr-FR" altLang="fr-FR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BFC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D99DDB7-2583-ED43-8B24-B1B2BF5859E1}"/>
              </a:ext>
            </a:extLst>
          </p:cNvPr>
          <p:cNvSpPr txBox="1"/>
          <p:nvPr/>
        </p:nvSpPr>
        <p:spPr>
          <a:xfrm>
            <a:off x="1712259" y="3890177"/>
            <a:ext cx="822741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BFC MINIMES (32 combattants)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16682EB-5B45-8264-7FDC-15BE2BA29893}"/>
              </a:ext>
            </a:extLst>
          </p:cNvPr>
          <p:cNvSpPr txBox="1"/>
          <p:nvPr/>
        </p:nvSpPr>
        <p:spPr>
          <a:xfrm>
            <a:off x="7252446" y="5355084"/>
            <a:ext cx="268722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RANKING LIST</a:t>
            </a:r>
          </a:p>
          <a:p>
            <a:pPr algn="ctr"/>
            <a:r>
              <a:rPr lang="fr-FR" sz="2400" dirty="0"/>
              <a:t>(8)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DE27B28-857D-B827-DC1B-F9199D1A9479}"/>
              </a:ext>
            </a:extLst>
          </p:cNvPr>
          <p:cNvSpPr txBox="1"/>
          <p:nvPr/>
        </p:nvSpPr>
        <p:spPr>
          <a:xfrm>
            <a:off x="1712259" y="5363902"/>
            <a:ext cx="3969181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DEPT ou BIDEPT</a:t>
            </a:r>
          </a:p>
          <a:p>
            <a:pPr algn="ctr"/>
            <a:r>
              <a:rPr lang="fr-FR" sz="2400" dirty="0"/>
              <a:t>(24)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B1FBECF-2702-7741-1688-7B54803FDB57}"/>
              </a:ext>
            </a:extLst>
          </p:cNvPr>
          <p:cNvSpPr txBox="1"/>
          <p:nvPr/>
        </p:nvSpPr>
        <p:spPr>
          <a:xfrm>
            <a:off x="4625789" y="2344747"/>
            <a:ext cx="262665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Coupe de France Minimes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8E1A0DFA-49C6-C59F-BBF6-7EB73F271BBA}"/>
              </a:ext>
            </a:extLst>
          </p:cNvPr>
          <p:cNvGrpSpPr/>
          <p:nvPr/>
        </p:nvGrpSpPr>
        <p:grpSpPr>
          <a:xfrm>
            <a:off x="3257950" y="4338918"/>
            <a:ext cx="991313" cy="945574"/>
            <a:chOff x="3150377" y="4338918"/>
            <a:chExt cx="991313" cy="945574"/>
          </a:xfrm>
        </p:grpSpPr>
        <p:sp>
          <p:nvSpPr>
            <p:cNvPr id="21" name="Flèche : bas 20">
              <a:extLst>
                <a:ext uri="{FF2B5EF4-FFF2-40B4-BE49-F238E27FC236}">
                  <a16:creationId xmlns:a16="http://schemas.microsoft.com/office/drawing/2014/main" id="{3E94D8A1-A441-D135-73FF-105411379490}"/>
                </a:ext>
              </a:extLst>
            </p:cNvPr>
            <p:cNvSpPr/>
            <p:nvPr/>
          </p:nvSpPr>
          <p:spPr>
            <a:xfrm rot="10800000">
              <a:off x="3150377" y="4338918"/>
              <a:ext cx="991313" cy="945574"/>
            </a:xfrm>
            <a:prstGeom prst="downArrow">
              <a:avLst>
                <a:gd name="adj1" fmla="val 55426"/>
                <a:gd name="adj2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EB73B3AA-9C6C-4C01-CDD4-12EA626E7481}"/>
                </a:ext>
              </a:extLst>
            </p:cNvPr>
            <p:cNvSpPr txBox="1"/>
            <p:nvPr/>
          </p:nvSpPr>
          <p:spPr>
            <a:xfrm>
              <a:off x="3430148" y="4675395"/>
              <a:ext cx="569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24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CEEBFEAF-D6E0-91A7-0A7C-E4CBAA45D59D}"/>
              </a:ext>
            </a:extLst>
          </p:cNvPr>
          <p:cNvGrpSpPr/>
          <p:nvPr/>
        </p:nvGrpSpPr>
        <p:grpSpPr>
          <a:xfrm>
            <a:off x="8157880" y="4338918"/>
            <a:ext cx="991313" cy="945574"/>
            <a:chOff x="3150377" y="4338918"/>
            <a:chExt cx="991313" cy="945574"/>
          </a:xfrm>
        </p:grpSpPr>
        <p:sp>
          <p:nvSpPr>
            <p:cNvPr id="31" name="Flèche : bas 30">
              <a:extLst>
                <a:ext uri="{FF2B5EF4-FFF2-40B4-BE49-F238E27FC236}">
                  <a16:creationId xmlns:a16="http://schemas.microsoft.com/office/drawing/2014/main" id="{818C78DC-E7C5-2C7C-64B8-E3FDDB57A2AD}"/>
                </a:ext>
              </a:extLst>
            </p:cNvPr>
            <p:cNvSpPr/>
            <p:nvPr/>
          </p:nvSpPr>
          <p:spPr>
            <a:xfrm rot="10800000">
              <a:off x="3150377" y="4338918"/>
              <a:ext cx="991313" cy="945574"/>
            </a:xfrm>
            <a:prstGeom prst="downArrow">
              <a:avLst>
                <a:gd name="adj1" fmla="val 55426"/>
                <a:gd name="adj2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D749665E-7A01-A1E8-80D6-CBEEB2C62071}"/>
                </a:ext>
              </a:extLst>
            </p:cNvPr>
            <p:cNvSpPr txBox="1"/>
            <p:nvPr/>
          </p:nvSpPr>
          <p:spPr>
            <a:xfrm>
              <a:off x="3492903" y="4675395"/>
              <a:ext cx="569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8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A460DB8C-8B88-4652-2A7E-3AA9E2D6A891}"/>
              </a:ext>
            </a:extLst>
          </p:cNvPr>
          <p:cNvGrpSpPr/>
          <p:nvPr/>
        </p:nvGrpSpPr>
        <p:grpSpPr>
          <a:xfrm>
            <a:off x="5440265" y="2857258"/>
            <a:ext cx="991313" cy="945574"/>
            <a:chOff x="3150377" y="4303058"/>
            <a:chExt cx="991313" cy="945574"/>
          </a:xfrm>
        </p:grpSpPr>
        <p:sp>
          <p:nvSpPr>
            <p:cNvPr id="34" name="Flèche : bas 33">
              <a:extLst>
                <a:ext uri="{FF2B5EF4-FFF2-40B4-BE49-F238E27FC236}">
                  <a16:creationId xmlns:a16="http://schemas.microsoft.com/office/drawing/2014/main" id="{2CF219EC-AD00-F97E-90B0-CC38561925FA}"/>
                </a:ext>
              </a:extLst>
            </p:cNvPr>
            <p:cNvSpPr/>
            <p:nvPr/>
          </p:nvSpPr>
          <p:spPr>
            <a:xfrm rot="10800000">
              <a:off x="3150377" y="4303058"/>
              <a:ext cx="991313" cy="945574"/>
            </a:xfrm>
            <a:prstGeom prst="downArrow">
              <a:avLst>
                <a:gd name="adj1" fmla="val 55426"/>
                <a:gd name="adj2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B1307A46-2FE3-4FDC-688C-C78E6D7FE783}"/>
                </a:ext>
              </a:extLst>
            </p:cNvPr>
            <p:cNvSpPr txBox="1"/>
            <p:nvPr/>
          </p:nvSpPr>
          <p:spPr>
            <a:xfrm>
              <a:off x="3492903" y="4675395"/>
              <a:ext cx="569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697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957796-3E4E-B41E-0E9F-E950C5D7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Ranking List Minimes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AD742A-0B5E-6DF3-F7B7-3A7EC22695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FB9F89B-4134-603B-A29E-EAA91F355C17}"/>
              </a:ext>
            </a:extLst>
          </p:cNvPr>
          <p:cNvSpPr txBox="1"/>
          <p:nvPr/>
        </p:nvSpPr>
        <p:spPr>
          <a:xfrm>
            <a:off x="392435" y="1798416"/>
            <a:ext cx="10831611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La « </a:t>
            </a:r>
            <a:r>
              <a:rPr lang="fr-FR" dirty="0" err="1"/>
              <a:t>Ranking</a:t>
            </a:r>
            <a:r>
              <a:rPr lang="fr-FR" dirty="0"/>
              <a:t>-List » prend en compte les </a:t>
            </a:r>
            <a:r>
              <a:rPr lang="fr-FR" b="1" i="1" dirty="0"/>
              <a:t>4 meilleures performances </a:t>
            </a:r>
            <a:r>
              <a:rPr lang="fr-FR" dirty="0"/>
              <a:t>d’un combattant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C429DD5-14E6-4D12-D07E-02C4F5D6BA70}"/>
              </a:ext>
            </a:extLst>
          </p:cNvPr>
          <p:cNvSpPr txBox="1"/>
          <p:nvPr/>
        </p:nvSpPr>
        <p:spPr>
          <a:xfrm>
            <a:off x="392436" y="2375090"/>
            <a:ext cx="10831610" cy="6463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Un judoka peut être classé dans </a:t>
            </a:r>
            <a:r>
              <a:rPr lang="fr-FR" b="1" i="1" dirty="0"/>
              <a:t>2 ou 3 catégories différentes</a:t>
            </a:r>
          </a:p>
          <a:p>
            <a:pPr algn="ctr"/>
            <a:r>
              <a:rPr lang="fr-FR" b="1" i="1" dirty="0"/>
              <a:t>La qualification à la coupe BFC se fait dans la catégorie où le combattant a marqué le plus de points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F3C6548-A025-930D-5F14-C265C818752D}"/>
              </a:ext>
            </a:extLst>
          </p:cNvPr>
          <p:cNvSpPr txBox="1"/>
          <p:nvPr/>
        </p:nvSpPr>
        <p:spPr>
          <a:xfrm>
            <a:off x="446823" y="3761353"/>
            <a:ext cx="10773517" cy="120032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Cette Ranking permet la qualification au </a:t>
            </a:r>
            <a:r>
              <a:rPr lang="fr-FR" b="1" i="1" dirty="0"/>
              <a:t>Championnat BFC Minimes</a:t>
            </a:r>
          </a:p>
          <a:p>
            <a:pPr algn="ctr"/>
            <a:endParaRPr lang="fr-FR" b="1" i="1" dirty="0"/>
          </a:p>
          <a:p>
            <a:pPr algn="ctr"/>
            <a:r>
              <a:rPr lang="fr-FR" b="1" i="1" dirty="0"/>
              <a:t> Arrêt « Focus » de la « Ranking List » le 15 Janvier 2023 pour la qualification à la coupe BFC Minimes</a:t>
            </a:r>
          </a:p>
          <a:p>
            <a:pPr algn="ctr"/>
            <a:endParaRPr lang="fr-FR" b="1" i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E8A638B-A9C7-EF64-ED14-A153FB6D2662}"/>
              </a:ext>
            </a:extLst>
          </p:cNvPr>
          <p:cNvSpPr txBox="1"/>
          <p:nvPr/>
        </p:nvSpPr>
        <p:spPr>
          <a:xfrm>
            <a:off x="392434" y="3182131"/>
            <a:ext cx="10773517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La liste de classement débutera au </a:t>
            </a:r>
            <a:r>
              <a:rPr lang="fr-FR" b="1" i="1" dirty="0"/>
              <a:t>01/09/2024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B644EF0-780C-5BE6-9165-A8FE0B55B442}"/>
              </a:ext>
            </a:extLst>
          </p:cNvPr>
          <p:cNvSpPr txBox="1"/>
          <p:nvPr/>
        </p:nvSpPr>
        <p:spPr>
          <a:xfrm>
            <a:off x="392435" y="5536100"/>
            <a:ext cx="10773517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 cas d’égalité les points marqués dans la </a:t>
            </a:r>
            <a:r>
              <a:rPr lang="fr-FR" b="1" i="1" dirty="0"/>
              <a:t>catégorie de compétition la plus haute </a:t>
            </a:r>
            <a:r>
              <a:rPr lang="fr-FR" dirty="0"/>
              <a:t>permettra de départager.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FD4A120-01F4-D3F5-D969-9208E93179EB}"/>
              </a:ext>
            </a:extLst>
          </p:cNvPr>
          <p:cNvSpPr txBox="1"/>
          <p:nvPr/>
        </p:nvSpPr>
        <p:spPr>
          <a:xfrm>
            <a:off x="392435" y="6158184"/>
            <a:ext cx="10773517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 cas d’égalité parfaite les 2 judokas seront qualifiés.</a:t>
            </a:r>
          </a:p>
        </p:txBody>
      </p:sp>
    </p:spTree>
    <p:extLst>
      <p:ext uri="{BB962C8B-B14F-4D97-AF65-F5344CB8AC3E}">
        <p14:creationId xmlns:p14="http://schemas.microsoft.com/office/powerpoint/2010/main" val="356908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209F52-B5F6-300F-65A5-C0DD680F3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Système de Points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6F9E1CC-4450-B70B-5CBA-7822845F6D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B53FE68E-255E-00E6-A37D-32917FE74E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3710"/>
              </p:ext>
            </p:extLst>
          </p:nvPr>
        </p:nvGraphicFramePr>
        <p:xfrm>
          <a:off x="2530333" y="2341595"/>
          <a:ext cx="7131333" cy="232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7610">
                  <a:extLst>
                    <a:ext uri="{9D8B030D-6E8A-4147-A177-3AD203B41FA5}">
                      <a16:colId xmlns:a16="http://schemas.microsoft.com/office/drawing/2014/main" val="2208230611"/>
                    </a:ext>
                  </a:extLst>
                </a:gridCol>
                <a:gridCol w="4633723">
                  <a:extLst>
                    <a:ext uri="{9D8B030D-6E8A-4147-A177-3AD203B41FA5}">
                      <a16:colId xmlns:a16="http://schemas.microsoft.com/office/drawing/2014/main" val="3269501974"/>
                    </a:ext>
                  </a:extLst>
                </a:gridCol>
              </a:tblGrid>
              <a:tr h="6019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u="none" strike="noStrike" dirty="0">
                          <a:effectLst/>
                        </a:rPr>
                        <a:t>Tournoi minime label « Ranking-</a:t>
                      </a:r>
                      <a:r>
                        <a:rPr lang="fr-FR" sz="1800" u="none" strike="noStrike" dirty="0" err="1">
                          <a:effectLst/>
                        </a:rPr>
                        <a:t>list</a:t>
                      </a:r>
                      <a:r>
                        <a:rPr lang="fr-FR" sz="1800" u="none" strike="noStrike" dirty="0">
                          <a:effectLst/>
                        </a:rPr>
                        <a:t> »</a:t>
                      </a:r>
                      <a:endParaRPr lang="fr-F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155121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u="none" strike="noStrike" dirty="0">
                          <a:effectLst/>
                        </a:rPr>
                        <a:t>1</a:t>
                      </a:r>
                      <a:r>
                        <a:rPr lang="fr-FR" sz="1800" u="none" strike="noStrike" baseline="30000" dirty="0">
                          <a:effectLst/>
                        </a:rPr>
                        <a:t>er</a:t>
                      </a:r>
                      <a:r>
                        <a:rPr lang="fr-FR" sz="1800" u="none" strike="noStrike" dirty="0">
                          <a:effectLst/>
                        </a:rPr>
                        <a:t>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u="none" strike="noStrike" dirty="0">
                          <a:effectLst/>
                        </a:rPr>
                        <a:t>90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3041948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u="none" strike="noStrike">
                          <a:effectLst/>
                        </a:rPr>
                        <a:t>2</a:t>
                      </a:r>
                      <a:r>
                        <a:rPr lang="fr-FR" sz="1800" u="none" strike="noStrike" baseline="30000">
                          <a:effectLst/>
                        </a:rPr>
                        <a:t>ème</a:t>
                      </a:r>
                      <a:r>
                        <a:rPr lang="fr-FR" sz="1800" u="none" strike="noStrike">
                          <a:effectLst/>
                        </a:rPr>
                        <a:t> 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u="none" strike="noStrike" dirty="0">
                          <a:effectLst/>
                        </a:rPr>
                        <a:t>50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3609624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u="none" strike="noStrike">
                          <a:effectLst/>
                        </a:rPr>
                        <a:t>3</a:t>
                      </a:r>
                      <a:r>
                        <a:rPr lang="fr-FR" sz="1800" u="none" strike="noStrike" baseline="30000">
                          <a:effectLst/>
                        </a:rPr>
                        <a:t>ème</a:t>
                      </a:r>
                      <a:r>
                        <a:rPr lang="fr-FR" sz="1800" u="none" strike="noStrike">
                          <a:effectLst/>
                        </a:rPr>
                        <a:t> 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u="none" strike="noStrike" dirty="0">
                          <a:effectLst/>
                        </a:rPr>
                        <a:t>40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070566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u="none" strike="noStrike">
                          <a:effectLst/>
                        </a:rPr>
                        <a:t>5</a:t>
                      </a:r>
                      <a:r>
                        <a:rPr lang="fr-FR" sz="1800" u="none" strike="noStrike" baseline="30000">
                          <a:effectLst/>
                        </a:rPr>
                        <a:t>ème</a:t>
                      </a:r>
                      <a:r>
                        <a:rPr lang="fr-FR" sz="1800" u="none" strike="noStrike">
                          <a:effectLst/>
                        </a:rPr>
                        <a:t> 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u="none" strike="noStrike" dirty="0">
                          <a:effectLst/>
                        </a:rPr>
                        <a:t>15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525393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u="none" strike="noStrike">
                          <a:effectLst/>
                        </a:rPr>
                        <a:t>7</a:t>
                      </a:r>
                      <a:r>
                        <a:rPr lang="fr-FR" sz="1800" u="none" strike="noStrike" baseline="30000">
                          <a:effectLst/>
                        </a:rPr>
                        <a:t>ème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u="none" strike="noStrike" dirty="0">
                          <a:effectLst/>
                        </a:rPr>
                        <a:t>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37067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967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461226-7982-8E73-1227-C236951A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Tournois identifiés et cahier des charges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10CEBE-5347-1146-4538-EE6C23F59E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B1399DC-ABBB-6E49-B9B5-3D3610370A9A}"/>
              </a:ext>
            </a:extLst>
          </p:cNvPr>
          <p:cNvSpPr txBox="1"/>
          <p:nvPr/>
        </p:nvSpPr>
        <p:spPr>
          <a:xfrm>
            <a:off x="2349639" y="1574678"/>
            <a:ext cx="7428144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/>
              <a:t>LISTE DES TOURNOIS LABELLISES BFC INSCRITS DANS LA RANKING</a:t>
            </a:r>
          </a:p>
          <a:p>
            <a:pPr algn="ctr"/>
            <a:r>
              <a:rPr lang="fr-FR" sz="1400" i="1" dirty="0"/>
              <a:t>CONDITITONS : RESPECT DU CAHIER DES CHARGES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FBD241A-F51E-9521-42DD-2C83E2904CC8}"/>
              </a:ext>
            </a:extLst>
          </p:cNvPr>
          <p:cNvSpPr txBox="1"/>
          <p:nvPr/>
        </p:nvSpPr>
        <p:spPr>
          <a:xfrm>
            <a:off x="1010001" y="4929223"/>
            <a:ext cx="10127185" cy="169277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u="sng" dirty="0">
                <a:solidFill>
                  <a:schemeClr val="accent2">
                    <a:lumMod val="50000"/>
                  </a:schemeClr>
                </a:solidFill>
              </a:rPr>
              <a:t>Cahier des Charges organisateurs</a:t>
            </a:r>
          </a:p>
          <a:p>
            <a:pPr algn="ctr"/>
            <a:r>
              <a:rPr lang="fr-FR" sz="1400" b="1" i="1" dirty="0"/>
              <a:t>Le prix d’engagement ne peut pas excéder 8€ pour un label régional et 10€ pour un label national</a:t>
            </a:r>
          </a:p>
          <a:p>
            <a:pPr marL="285750" indent="-285750" algn="ctr">
              <a:buFontTx/>
              <a:buChar char="-"/>
            </a:pPr>
            <a:r>
              <a:rPr lang="fr-FR" sz="1400" b="1" i="1" u="sng" dirty="0"/>
              <a:t>1 arbitre minimum </a:t>
            </a:r>
            <a:r>
              <a:rPr lang="fr-FR" sz="1400" b="1" i="1" dirty="0"/>
              <a:t>inscrit au planning régional par Tapis</a:t>
            </a:r>
          </a:p>
          <a:p>
            <a:pPr marL="285750" indent="-285750" algn="ctr">
              <a:buFontTx/>
              <a:buChar char="-"/>
            </a:pPr>
            <a:r>
              <a:rPr lang="fr-FR" sz="1400" b="1" i="1" dirty="0"/>
              <a:t>Utilisation Extranet et Logiciel de Tirage au sort FFJDA</a:t>
            </a:r>
          </a:p>
          <a:p>
            <a:pPr marL="285750" indent="-285750" algn="ctr">
              <a:buFontTx/>
              <a:buChar char="-"/>
            </a:pPr>
            <a:r>
              <a:rPr lang="fr-FR" sz="1400" b="1" i="1" dirty="0"/>
              <a:t>Respect de la formule de compétition</a:t>
            </a:r>
          </a:p>
          <a:p>
            <a:pPr marL="285750" indent="-285750" algn="ctr">
              <a:buFontTx/>
              <a:buChar char="-"/>
            </a:pPr>
            <a:r>
              <a:rPr lang="fr-FR" sz="1400" b="1" i="1" dirty="0"/>
              <a:t>Tournoi support pour la formation des jeunes arbitres et CS  </a:t>
            </a:r>
          </a:p>
          <a:p>
            <a:pPr marL="285750" indent="-285750" algn="ctr">
              <a:buFontTx/>
              <a:buChar char="-"/>
            </a:pPr>
            <a:r>
              <a:rPr lang="fr-FR" sz="1400" b="1" i="1" dirty="0"/>
              <a:t>Envoyer les fichiers et les résultats le soir même de la compétition au responsable ETR BFC: .</a:t>
            </a:r>
            <a:r>
              <a:rPr lang="fr-FR" sz="1400" b="1" i="1" dirty="0" err="1"/>
              <a:t>mdf</a:t>
            </a:r>
            <a:r>
              <a:rPr lang="fr-FR" sz="1400" b="1" i="1" dirty="0"/>
              <a:t>, </a:t>
            </a:r>
            <a:r>
              <a:rPr lang="fr-FR" sz="1400" b="1" i="1" dirty="0" err="1"/>
              <a:t>pdf</a:t>
            </a:r>
            <a:r>
              <a:rPr lang="fr-FR" sz="1400" b="1" i="1" dirty="0"/>
              <a:t>, </a:t>
            </a:r>
            <a:r>
              <a:rPr lang="fr-FR" sz="1400" b="1" i="1" dirty="0" err="1"/>
              <a:t>excel</a:t>
            </a:r>
            <a:endParaRPr lang="fr-FR" sz="1400" b="1" i="1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0F67079-817D-48D7-F1C2-2B6DC3C49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07418"/>
              </p:ext>
            </p:extLst>
          </p:nvPr>
        </p:nvGraphicFramePr>
        <p:xfrm>
          <a:off x="1003780" y="2206068"/>
          <a:ext cx="10127186" cy="15600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9339">
                  <a:extLst>
                    <a:ext uri="{9D8B030D-6E8A-4147-A177-3AD203B41FA5}">
                      <a16:colId xmlns:a16="http://schemas.microsoft.com/office/drawing/2014/main" val="2898948999"/>
                    </a:ext>
                  </a:extLst>
                </a:gridCol>
                <a:gridCol w="2894731">
                  <a:extLst>
                    <a:ext uri="{9D8B030D-6E8A-4147-A177-3AD203B41FA5}">
                      <a16:colId xmlns:a16="http://schemas.microsoft.com/office/drawing/2014/main" val="1381286645"/>
                    </a:ext>
                  </a:extLst>
                </a:gridCol>
                <a:gridCol w="2894731">
                  <a:extLst>
                    <a:ext uri="{9D8B030D-6E8A-4147-A177-3AD203B41FA5}">
                      <a16:colId xmlns:a16="http://schemas.microsoft.com/office/drawing/2014/main" val="3001777543"/>
                    </a:ext>
                  </a:extLst>
                </a:gridCol>
                <a:gridCol w="1792809">
                  <a:extLst>
                    <a:ext uri="{9D8B030D-6E8A-4147-A177-3AD203B41FA5}">
                      <a16:colId xmlns:a16="http://schemas.microsoft.com/office/drawing/2014/main" val="1170751264"/>
                    </a:ext>
                  </a:extLst>
                </a:gridCol>
                <a:gridCol w="1285576">
                  <a:extLst>
                    <a:ext uri="{9D8B030D-6E8A-4147-A177-3AD203B41FA5}">
                      <a16:colId xmlns:a16="http://schemas.microsoft.com/office/drawing/2014/main" val="749165597"/>
                    </a:ext>
                  </a:extLst>
                </a:gridCol>
              </a:tblGrid>
              <a:tr h="330020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 DE l'EVENEMENT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NIVEAU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LIEU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64090824"/>
                  </a:ext>
                </a:extLst>
              </a:tr>
              <a:tr h="322519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20/10/2024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Tournoi de Sens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LONS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48623524"/>
                  </a:ext>
                </a:extLst>
              </a:tr>
              <a:tr h="322519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24/11/2024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Tournoi de St Marcel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 MARCEL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2856585"/>
                  </a:ext>
                </a:extLst>
              </a:tr>
              <a:tr h="292518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21/12/2024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Tournoi de Cote d’or (BEAUNE)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National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DIJON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77983897"/>
                  </a:ext>
                </a:extLst>
              </a:tr>
              <a:tr h="292518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11/01/2025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Tournoi de Belfort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BELFORT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8134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61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579C04-7CD7-E17C-4E72-23490A13C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Formule de compétition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24E027-3729-3D56-6A46-954D9911FC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4833C1C0-3466-160B-4D82-05509ADE35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340803"/>
              </p:ext>
            </p:extLst>
          </p:nvPr>
        </p:nvGraphicFramePr>
        <p:xfrm>
          <a:off x="780548" y="2197350"/>
          <a:ext cx="10372049" cy="3696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205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RESENTATION FFJDA.pptx" id="{6ADBFADA-0158-4E1B-9FA4-BAB3B4423016}" vid="{CA8A6674-F4ED-4B61-ABA0-31B973694F17}"/>
    </a:ext>
  </a:extLst>
</a:theme>
</file>

<file path=ppt/theme/theme2.xml><?xml version="1.0" encoding="utf-8"?>
<a:theme xmlns:a="http://schemas.openxmlformats.org/drawingml/2006/main" name="2_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RESENTATION FFJDA.pptx" id="{6ADBFADA-0158-4E1B-9FA4-BAB3B4423016}" vid="{317BEDE3-203A-4E66-A0B0-85E35BE9F342}"/>
    </a:ext>
  </a:extLst>
</a:theme>
</file>

<file path=ppt/theme/theme3.xml><?xml version="1.0" encoding="utf-8"?>
<a:theme xmlns:a="http://schemas.openxmlformats.org/drawingml/2006/main" name="3_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RESENTATION FFJDA.pptx" id="{6ADBFADA-0158-4E1B-9FA4-BAB3B4423016}" vid="{317BEDE3-203A-4E66-A0B0-85E35BE9F342}"/>
    </a:ext>
  </a:extLst>
</a:theme>
</file>

<file path=ppt/theme/theme4.xml><?xml version="1.0" encoding="utf-8"?>
<a:theme xmlns:a="http://schemas.openxmlformats.org/drawingml/2006/main" name="4_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RESENTATION FFJDA.pptx" id="{6ADBFADA-0158-4E1B-9FA4-BAB3B4423016}" vid="{317BEDE3-203A-4E66-A0B0-85E35BE9F34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74b521bc-a9d0-4d80-8aa2-cc9c6f7d799c" xsi:nil="true"/>
    <lcf76f155ced4ddcb4097134ff3c332f xmlns="c2d002c2-6ad4-42d3-ad14-5239b9b8930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EA3E2612B3A245B4694BE48A70094E" ma:contentTypeVersion="20" ma:contentTypeDescription="Crée un document." ma:contentTypeScope="" ma:versionID="2e930bf17f8821b4cc06a07f34493f98">
  <xsd:schema xmlns:xsd="http://www.w3.org/2001/XMLSchema" xmlns:xs="http://www.w3.org/2001/XMLSchema" xmlns:p="http://schemas.microsoft.com/office/2006/metadata/properties" xmlns:ns1="http://schemas.microsoft.com/sharepoint/v3" xmlns:ns2="74b521bc-a9d0-4d80-8aa2-cc9c6f7d799c" xmlns:ns3="c2d002c2-6ad4-42d3-ad14-5239b9b8930a" targetNamespace="http://schemas.microsoft.com/office/2006/metadata/properties" ma:root="true" ma:fieldsID="6bb702bc23e928c4d8dbf7e8c5336efd" ns1:_="" ns2:_="" ns3:_="">
    <xsd:import namespace="http://schemas.microsoft.com/sharepoint/v3"/>
    <xsd:import namespace="74b521bc-a9d0-4d80-8aa2-cc9c6f7d799c"/>
    <xsd:import namespace="c2d002c2-6ad4-42d3-ad14-5239b9b8930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b521bc-a9d0-4d80-8aa2-cc9c6f7d79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819b408f-f307-4f93-9c6a-6bbf0ce2503e}" ma:internalName="TaxCatchAll" ma:showField="CatchAllData" ma:web="74b521bc-a9d0-4d80-8aa2-cc9c6f7d79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d002c2-6ad4-42d3-ad14-5239b9b893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alises d’images" ma:readOnly="false" ma:fieldId="{5cf76f15-5ced-4ddc-b409-7134ff3c332f}" ma:taxonomyMulti="true" ma:sspId="4ac12db7-0135-45bb-ac12-848fabb1bc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97F285-9F9C-4CEA-8DC8-CF9392934C5A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afdaf519-9af1-4061-9279-735c1a0d9b31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sharepoint/v3"/>
    <ds:schemaRef ds:uri="74b521bc-a9d0-4d80-8aa2-cc9c6f7d799c"/>
    <ds:schemaRef ds:uri="c2d002c2-6ad4-42d3-ad14-5239b9b8930a"/>
  </ds:schemaRefs>
</ds:datastoreItem>
</file>

<file path=customXml/itemProps2.xml><?xml version="1.0" encoding="utf-8"?>
<ds:datastoreItem xmlns:ds="http://schemas.openxmlformats.org/officeDocument/2006/customXml" ds:itemID="{553EED73-9E84-408D-AB9D-2644BFA25A9F}"/>
</file>

<file path=customXml/itemProps3.xml><?xml version="1.0" encoding="utf-8"?>
<ds:datastoreItem xmlns:ds="http://schemas.openxmlformats.org/officeDocument/2006/customXml" ds:itemID="{37867E26-7D2E-4C08-8937-A5EDA2DC98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 PRESENTATION FFJDA</Template>
  <TotalTime>7652</TotalTime>
  <Words>587</Words>
  <Application>Microsoft Office PowerPoint</Application>
  <PresentationFormat>Grand écran</PresentationFormat>
  <Paragraphs>103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11</vt:i4>
      </vt:variant>
    </vt:vector>
  </HeadingPairs>
  <TitlesOfParts>
    <vt:vector size="22" baseType="lpstr">
      <vt:lpstr>Arial</vt:lpstr>
      <vt:lpstr>Barlow</vt:lpstr>
      <vt:lpstr>Calibri</vt:lpstr>
      <vt:lpstr>Inria Sans</vt:lpstr>
      <vt:lpstr>Inria Sans Light</vt:lpstr>
      <vt:lpstr>Inria Serif</vt:lpstr>
      <vt:lpstr>Montserrat</vt:lpstr>
      <vt:lpstr>Template FFJDA</vt:lpstr>
      <vt:lpstr>2_Template FFJDA</vt:lpstr>
      <vt:lpstr>3_Template FFJDA</vt:lpstr>
      <vt:lpstr>4_Template FFJDA</vt:lpstr>
      <vt:lpstr>Présentation PowerPoint</vt:lpstr>
      <vt:lpstr>Pourquoi une Ranking List</vt:lpstr>
      <vt:lpstr>Ranking List Minimes</vt:lpstr>
      <vt:lpstr>Objectifs</vt:lpstr>
      <vt:lpstr>Quotas qualificatifs – Coupe BFC Minimes</vt:lpstr>
      <vt:lpstr>Ranking List Minimes</vt:lpstr>
      <vt:lpstr>Système de Points</vt:lpstr>
      <vt:lpstr>Tournois identifiés et cahier des charges</vt:lpstr>
      <vt:lpstr>Formule de compétition</vt:lpstr>
      <vt:lpstr>Communication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Gizem  CANER</dc:creator>
  <cp:lastModifiedBy>Olivier CHAUVIN</cp:lastModifiedBy>
  <cp:revision>38</cp:revision>
  <dcterms:created xsi:type="dcterms:W3CDTF">2021-04-26T15:18:08Z</dcterms:created>
  <dcterms:modified xsi:type="dcterms:W3CDTF">2024-10-04T14:26:21Z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0x0101006AEA3E2612B3A245B4694BE48A70094E</vt:lpwstr>
  </property>
  <property fmtid="{D5CDD505-2E9C-101B-9397-08002B2CF9AE}" pid="3" name="MediaServiceImageTags">
    <vt:lpwstr/>
  </property>
</Properties>
</file>